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 id="2147483684" r:id="rId6"/>
    <p:sldMasterId id="2147483696" r:id="rId7"/>
  </p:sldMasterIdLst>
  <p:notesMasterIdLst>
    <p:notesMasterId r:id="rId40"/>
  </p:notesMasterIdLst>
  <p:sldIdLst>
    <p:sldId id="273" r:id="rId8"/>
    <p:sldId id="257" r:id="rId9"/>
    <p:sldId id="259" r:id="rId10"/>
    <p:sldId id="5735" r:id="rId11"/>
    <p:sldId id="5729" r:id="rId12"/>
    <p:sldId id="5736" r:id="rId13"/>
    <p:sldId id="5737" r:id="rId14"/>
    <p:sldId id="5738" r:id="rId15"/>
    <p:sldId id="5739" r:id="rId16"/>
    <p:sldId id="5740" r:id="rId17"/>
    <p:sldId id="5741" r:id="rId18"/>
    <p:sldId id="5742" r:id="rId19"/>
    <p:sldId id="5743" r:id="rId20"/>
    <p:sldId id="5744" r:id="rId21"/>
    <p:sldId id="5745" r:id="rId22"/>
    <p:sldId id="5746" r:id="rId23"/>
    <p:sldId id="5747" r:id="rId24"/>
    <p:sldId id="5748" r:id="rId25"/>
    <p:sldId id="5749" r:id="rId26"/>
    <p:sldId id="5750" r:id="rId27"/>
    <p:sldId id="5751" r:id="rId28"/>
    <p:sldId id="5752" r:id="rId29"/>
    <p:sldId id="5753" r:id="rId30"/>
    <p:sldId id="5754" r:id="rId31"/>
    <p:sldId id="5755" r:id="rId32"/>
    <p:sldId id="5756" r:id="rId33"/>
    <p:sldId id="5757" r:id="rId34"/>
    <p:sldId id="5758" r:id="rId35"/>
    <p:sldId id="5759" r:id="rId36"/>
    <p:sldId id="5760" r:id="rId37"/>
    <p:sldId id="5761" r:id="rId38"/>
    <p:sldId id="5762" r:id="rId3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83" autoAdjust="0"/>
    <p:restoredTop sz="95208" autoAdjust="0"/>
  </p:normalViewPr>
  <p:slideViewPr>
    <p:cSldViewPr snapToGrid="0">
      <p:cViewPr varScale="1">
        <p:scale>
          <a:sx n="88" d="100"/>
          <a:sy n="88" d="100"/>
        </p:scale>
        <p:origin x="69" y="64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7717910B-9C18-410A-A145-62DADABDA11D}" type="datetimeFigureOut">
              <a:rPr lang="en-US" smtClean="0"/>
              <a:t>5/24/2026</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DCF560DD-2ED7-4EBF-98FB-F2D1E05198E5}" type="slidenum">
              <a:rPr lang="en-US" smtClean="0"/>
              <a:t>‹#›</a:t>
            </a:fld>
            <a:endParaRPr lang="en-US" dirty="0"/>
          </a:p>
        </p:txBody>
      </p:sp>
    </p:spTree>
    <p:extLst>
      <p:ext uri="{BB962C8B-B14F-4D97-AF65-F5344CB8AC3E}">
        <p14:creationId xmlns:p14="http://schemas.microsoft.com/office/powerpoint/2010/main" val="2719293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81025" y="693738"/>
            <a:ext cx="6176963" cy="3475037"/>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42289">
              <a:defRPr/>
            </a:pPr>
            <a:fld id="{1B48528E-F9BD-4A33-B070-0CA98D1DFAA6}" type="slidenum">
              <a:rPr lang="en-US">
                <a:solidFill>
                  <a:prstClr val="black"/>
                </a:solidFill>
                <a:latin typeface="Calibri"/>
              </a:rPr>
              <a:pPr defTabSz="942289">
                <a:defRPr/>
              </a:pPr>
              <a:t>2</a:t>
            </a:fld>
            <a:endParaRPr lang="en-US" dirty="0">
              <a:solidFill>
                <a:prstClr val="black"/>
              </a:solidFill>
              <a:latin typeface="Calibri"/>
            </a:endParaRPr>
          </a:p>
        </p:txBody>
      </p:sp>
    </p:spTree>
    <p:extLst>
      <p:ext uri="{BB962C8B-B14F-4D97-AF65-F5344CB8AC3E}">
        <p14:creationId xmlns:p14="http://schemas.microsoft.com/office/powerpoint/2010/main" val="1373886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66B0A-DBD6-68C4-5D4A-7D846203B9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8FDD37-C254-87A9-5483-20351A22BA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1FB7DE-081E-0748-2D22-EBF732ECAF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B0B6FF-6030-FDA3-FDC9-1E9EF495BBC7}"/>
              </a:ext>
            </a:extLst>
          </p:cNvPr>
          <p:cNvSpPr>
            <a:spLocks noGrp="1"/>
          </p:cNvSpPr>
          <p:nvPr>
            <p:ph type="sldNum" sz="quarter" idx="5"/>
          </p:nvPr>
        </p:nvSpPr>
        <p:spPr/>
        <p:txBody>
          <a:bodyPr/>
          <a:lstStyle/>
          <a:p>
            <a:pPr defTabSz="1173608">
              <a:defRPr/>
            </a:pPr>
            <a:fld id="{861FC358-5853-413A-BFD4-7B06170187F9}" type="slidenum">
              <a:rPr lang="en-US">
                <a:solidFill>
                  <a:prstClr val="black"/>
                </a:solidFill>
                <a:latin typeface="Calibri" panose="020F0502020204030204"/>
                <a:cs typeface="Times New Roman" panose="02020603050405020304" pitchFamily="18" charset="0"/>
              </a:rPr>
              <a:pPr defTabSz="1173608">
                <a:defRPr/>
              </a:pPr>
              <a:t>5</a:t>
            </a:fld>
            <a:endParaRPr lang="en-US" dirty="0">
              <a:solidFill>
                <a:prstClr val="black"/>
              </a:solidFill>
              <a:latin typeface="Calibri" panose="020F0502020204030204"/>
              <a:cs typeface="Times New Roman" panose="02020603050405020304" pitchFamily="18" charset="0"/>
            </a:endParaRPr>
          </a:p>
        </p:txBody>
      </p:sp>
    </p:spTree>
    <p:extLst>
      <p:ext uri="{BB962C8B-B14F-4D97-AF65-F5344CB8AC3E}">
        <p14:creationId xmlns:p14="http://schemas.microsoft.com/office/powerpoint/2010/main" val="2179261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85E1F-18ED-24AE-804C-0C3A69AA2B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79167B-DF9B-126D-DF3B-3659FF16CB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22956E-0CE5-DD30-EE7B-A54AA5B783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C48CAA-C0E1-E51F-5163-C86450733BF5}"/>
              </a:ext>
            </a:extLst>
          </p:cNvPr>
          <p:cNvSpPr>
            <a:spLocks noGrp="1"/>
          </p:cNvSpPr>
          <p:nvPr>
            <p:ph type="sldNum" sz="quarter" idx="5"/>
          </p:nvPr>
        </p:nvSpPr>
        <p:spPr/>
        <p:txBody>
          <a:bodyPr/>
          <a:lstStyle/>
          <a:p>
            <a:pPr defTabSz="1173608">
              <a:defRPr/>
            </a:pPr>
            <a:fld id="{861FC358-5853-413A-BFD4-7B06170187F9}" type="slidenum">
              <a:rPr lang="en-US">
                <a:solidFill>
                  <a:prstClr val="black"/>
                </a:solidFill>
                <a:latin typeface="Calibri" panose="020F0502020204030204"/>
                <a:cs typeface="Times New Roman" panose="02020603050405020304" pitchFamily="18" charset="0"/>
              </a:rPr>
              <a:pPr defTabSz="1173608">
                <a:defRPr/>
              </a:pPr>
              <a:t>8</a:t>
            </a:fld>
            <a:endParaRPr lang="en-US" dirty="0">
              <a:solidFill>
                <a:prstClr val="black"/>
              </a:solidFill>
              <a:latin typeface="Calibri" panose="020F0502020204030204"/>
              <a:cs typeface="Times New Roman" panose="02020603050405020304" pitchFamily="18" charset="0"/>
            </a:endParaRPr>
          </a:p>
        </p:txBody>
      </p:sp>
    </p:spTree>
    <p:extLst>
      <p:ext uri="{BB962C8B-B14F-4D97-AF65-F5344CB8AC3E}">
        <p14:creationId xmlns:p14="http://schemas.microsoft.com/office/powerpoint/2010/main" val="2224987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0C33A-0EFC-1775-D1CF-C034260BF4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E60313-F109-43B2-65D7-59C8E97F8B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DDA005-C897-350F-BDEC-79FD161C32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E6C590-ADE1-9321-CE23-F82C75CFD530}"/>
              </a:ext>
            </a:extLst>
          </p:cNvPr>
          <p:cNvSpPr>
            <a:spLocks noGrp="1"/>
          </p:cNvSpPr>
          <p:nvPr>
            <p:ph type="sldNum" sz="quarter" idx="5"/>
          </p:nvPr>
        </p:nvSpPr>
        <p:spPr/>
        <p:txBody>
          <a:bodyPr/>
          <a:lstStyle/>
          <a:p>
            <a:pPr defTabSz="1173608">
              <a:defRPr/>
            </a:pPr>
            <a:fld id="{861FC358-5853-413A-BFD4-7B06170187F9}" type="slidenum">
              <a:rPr lang="en-US">
                <a:solidFill>
                  <a:prstClr val="black"/>
                </a:solidFill>
                <a:latin typeface="Calibri" panose="020F0502020204030204"/>
                <a:cs typeface="Times New Roman" panose="02020603050405020304" pitchFamily="18" charset="0"/>
              </a:rPr>
              <a:pPr defTabSz="1173608">
                <a:defRPr/>
              </a:pPr>
              <a:t>14</a:t>
            </a:fld>
            <a:endParaRPr lang="en-US" dirty="0">
              <a:solidFill>
                <a:prstClr val="black"/>
              </a:solidFill>
              <a:latin typeface="Calibri" panose="020F0502020204030204"/>
              <a:cs typeface="Times New Roman" panose="02020603050405020304" pitchFamily="18" charset="0"/>
            </a:endParaRPr>
          </a:p>
        </p:txBody>
      </p:sp>
    </p:spTree>
    <p:extLst>
      <p:ext uri="{BB962C8B-B14F-4D97-AF65-F5344CB8AC3E}">
        <p14:creationId xmlns:p14="http://schemas.microsoft.com/office/powerpoint/2010/main" val="490149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BDC56-8589-A58B-9EB8-FBA028774B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83203-6060-D0B6-55CA-8EB1C0DC42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AFCA75-C694-B6F7-6349-A4F171FA20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EC2087-B358-C622-2711-5B5C1530FE15}"/>
              </a:ext>
            </a:extLst>
          </p:cNvPr>
          <p:cNvSpPr>
            <a:spLocks noGrp="1"/>
          </p:cNvSpPr>
          <p:nvPr>
            <p:ph type="sldNum" sz="quarter" idx="5"/>
          </p:nvPr>
        </p:nvSpPr>
        <p:spPr/>
        <p:txBody>
          <a:bodyPr/>
          <a:lstStyle/>
          <a:p>
            <a:pPr defTabSz="1173608">
              <a:defRPr/>
            </a:pPr>
            <a:fld id="{861FC358-5853-413A-BFD4-7B06170187F9}" type="slidenum">
              <a:rPr lang="en-US">
                <a:solidFill>
                  <a:prstClr val="black"/>
                </a:solidFill>
                <a:latin typeface="Calibri" panose="020F0502020204030204"/>
                <a:cs typeface="Times New Roman" panose="02020603050405020304" pitchFamily="18" charset="0"/>
              </a:rPr>
              <a:pPr defTabSz="1173608">
                <a:defRPr/>
              </a:pPr>
              <a:t>17</a:t>
            </a:fld>
            <a:endParaRPr lang="en-US" dirty="0">
              <a:solidFill>
                <a:prstClr val="black"/>
              </a:solidFill>
              <a:latin typeface="Calibri" panose="020F0502020204030204"/>
              <a:cs typeface="Times New Roman" panose="02020603050405020304" pitchFamily="18" charset="0"/>
            </a:endParaRPr>
          </a:p>
        </p:txBody>
      </p:sp>
    </p:spTree>
    <p:extLst>
      <p:ext uri="{BB962C8B-B14F-4D97-AF65-F5344CB8AC3E}">
        <p14:creationId xmlns:p14="http://schemas.microsoft.com/office/powerpoint/2010/main" val="3807796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F2EBB-72CF-9FF5-EB10-EB29AB73A894}"/>
            </a:ext>
          </a:extLst>
        </p:cNvPr>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471B1115-47B6-7B8E-C116-C1CF869F33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3E2C15B5-B4F7-EC1C-9E79-0C9CD642D6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7892" name="Slide Number Placeholder 3">
            <a:extLst>
              <a:ext uri="{FF2B5EF4-FFF2-40B4-BE49-F238E27FC236}">
                <a16:creationId xmlns:a16="http://schemas.microsoft.com/office/drawing/2014/main" id="{848505B2-D826-0782-2730-8589CFEDA7A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pPr defTabSz="942289" fontAlgn="base">
              <a:spcBef>
                <a:spcPct val="0"/>
              </a:spcBef>
              <a:spcAft>
                <a:spcPct val="0"/>
              </a:spcAft>
              <a:defRPr/>
            </a:pPr>
            <a:fld id="{51507B56-AEA0-46D6-A55F-11297B3528F4}" type="slidenum">
              <a:rPr lang="en-US" altLang="en-US" sz="1200">
                <a:solidFill>
                  <a:prstClr val="black"/>
                </a:solidFill>
              </a:rPr>
              <a:pPr defTabSz="942289" fontAlgn="base">
                <a:spcBef>
                  <a:spcPct val="0"/>
                </a:spcBef>
                <a:spcAft>
                  <a:spcPct val="0"/>
                </a:spcAft>
                <a:defRPr/>
              </a:pPr>
              <a:t>29</a:t>
            </a:fld>
            <a:endParaRPr lang="en-US" altLang="en-US" sz="1200">
              <a:solidFill>
                <a:prstClr val="black"/>
              </a:solidFill>
            </a:endParaRPr>
          </a:p>
        </p:txBody>
      </p:sp>
    </p:spTree>
    <p:extLst>
      <p:ext uri="{BB962C8B-B14F-4D97-AF65-F5344CB8AC3E}">
        <p14:creationId xmlns:p14="http://schemas.microsoft.com/office/powerpoint/2010/main" val="3294921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84856-1B71-9233-E6DE-133C1FD0FF2E}"/>
            </a:ext>
          </a:extLst>
        </p:cNvPr>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F8E2D98F-C762-5DDE-985E-2FAD46B11CF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1D216EAA-A8A7-C372-BA0A-395FE72E4B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7892" name="Slide Number Placeholder 3">
            <a:extLst>
              <a:ext uri="{FF2B5EF4-FFF2-40B4-BE49-F238E27FC236}">
                <a16:creationId xmlns:a16="http://schemas.microsoft.com/office/drawing/2014/main" id="{4A65EF23-669F-AD57-47FE-963D758A98E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pPr defTabSz="942289" fontAlgn="base">
              <a:spcBef>
                <a:spcPct val="0"/>
              </a:spcBef>
              <a:spcAft>
                <a:spcPct val="0"/>
              </a:spcAft>
              <a:defRPr/>
            </a:pPr>
            <a:fld id="{51507B56-AEA0-46D6-A55F-11297B3528F4}" type="slidenum">
              <a:rPr lang="en-US" altLang="en-US" sz="1200">
                <a:solidFill>
                  <a:prstClr val="black"/>
                </a:solidFill>
              </a:rPr>
              <a:pPr defTabSz="942289" fontAlgn="base">
                <a:spcBef>
                  <a:spcPct val="0"/>
                </a:spcBef>
                <a:spcAft>
                  <a:spcPct val="0"/>
                </a:spcAft>
                <a:defRPr/>
              </a:pPr>
              <a:t>30</a:t>
            </a:fld>
            <a:endParaRPr lang="en-US" altLang="en-US" sz="1200">
              <a:solidFill>
                <a:prstClr val="black"/>
              </a:solidFill>
            </a:endParaRPr>
          </a:p>
        </p:txBody>
      </p:sp>
    </p:spTree>
    <p:extLst>
      <p:ext uri="{BB962C8B-B14F-4D97-AF65-F5344CB8AC3E}">
        <p14:creationId xmlns:p14="http://schemas.microsoft.com/office/powerpoint/2010/main" val="2648340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C406A-A387-5594-DFF5-C32500A1CB53}"/>
            </a:ext>
          </a:extLst>
        </p:cNvPr>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0C7FD576-97B5-E96A-3220-39F8A2E36E3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EEDE55FA-3B0C-936D-5AFA-3A8CDD79B79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7892" name="Slide Number Placeholder 3">
            <a:extLst>
              <a:ext uri="{FF2B5EF4-FFF2-40B4-BE49-F238E27FC236}">
                <a16:creationId xmlns:a16="http://schemas.microsoft.com/office/drawing/2014/main" id="{CA3560EC-D81E-FE7F-BD18-FA18579B8BB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pPr defTabSz="942289" fontAlgn="base">
              <a:spcBef>
                <a:spcPct val="0"/>
              </a:spcBef>
              <a:spcAft>
                <a:spcPct val="0"/>
              </a:spcAft>
              <a:defRPr/>
            </a:pPr>
            <a:fld id="{51507B56-AEA0-46D6-A55F-11297B3528F4}" type="slidenum">
              <a:rPr lang="en-US" altLang="en-US" sz="1200">
                <a:solidFill>
                  <a:prstClr val="black"/>
                </a:solidFill>
              </a:rPr>
              <a:pPr defTabSz="942289" fontAlgn="base">
                <a:spcBef>
                  <a:spcPct val="0"/>
                </a:spcBef>
                <a:spcAft>
                  <a:spcPct val="0"/>
                </a:spcAft>
                <a:defRPr/>
              </a:pPr>
              <a:t>31</a:t>
            </a:fld>
            <a:endParaRPr lang="en-US" altLang="en-US" sz="1200">
              <a:solidFill>
                <a:prstClr val="black"/>
              </a:solidFill>
            </a:endParaRPr>
          </a:p>
        </p:txBody>
      </p:sp>
    </p:spTree>
    <p:extLst>
      <p:ext uri="{BB962C8B-B14F-4D97-AF65-F5344CB8AC3E}">
        <p14:creationId xmlns:p14="http://schemas.microsoft.com/office/powerpoint/2010/main" val="3240468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FFEB9263-CFD7-4A33-93C2-288563F1477A}" type="slidenum">
              <a:rPr kumimoji="0" lang="en-US" altLang="en-US" sz="1200" b="0" i="0" u="none" strike="noStrike" kern="1200" cap="none" spc="0" normalizeH="0" baseline="0" noProof="0" smtClean="0">
                <a:ln>
                  <a:noFill/>
                </a:ln>
                <a:solidFill>
                  <a:prstClr val="white">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180643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CC6B4F9F-BF81-4B77-8ECD-FB20DC0641DE}" type="slidenum">
              <a:rPr kumimoji="0" lang="en-US" altLang="en-US" sz="1200" b="0" i="0" u="none" strike="noStrike" kern="1200" cap="none" spc="0" normalizeH="0" baseline="0" noProof="0" smtClean="0">
                <a:ln>
                  <a:noFill/>
                </a:ln>
                <a:solidFill>
                  <a:prstClr val="white">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760314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6D33451C-ACFB-47FD-B8B4-67438A3A9160}" type="slidenum">
              <a:rPr kumimoji="0" lang="en-US" altLang="en-US" sz="1200" b="0" i="0" u="none" strike="noStrike" kern="1200" cap="none" spc="0" normalizeH="0" baseline="0" noProof="0" smtClean="0">
                <a:ln>
                  <a:noFill/>
                </a:ln>
                <a:solidFill>
                  <a:prstClr val="white">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651638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71203780-6E6D-4235-A80C-AE3B4E732D61}" type="slidenum">
              <a:rPr kumimoji="0" lang="en-US" altLang="en-US" sz="1200" b="0" i="0" u="none" strike="noStrike" kern="1200" cap="none" spc="0" normalizeH="0" baseline="0" noProof="0" smtClean="0">
                <a:ln>
                  <a:noFill/>
                </a:ln>
                <a:solidFill>
                  <a:prstClr val="white">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029571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8" name="Footer Placeholder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9" name="Slide Number Placeholder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F4C58891-1EC7-4DF4-B84E-ECA20FD4D247}" type="slidenum">
              <a:rPr kumimoji="0" lang="en-US" altLang="en-US" sz="1200" b="0" i="0" u="none" strike="noStrike" kern="1200" cap="none" spc="0" normalizeH="0" baseline="0" noProof="0" smtClean="0">
                <a:ln>
                  <a:noFill/>
                </a:ln>
                <a:solidFill>
                  <a:prstClr val="white">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809873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4" name="Footer Placeholder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5" name="Slide Number Placeholder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3BA01CFD-E57F-4F83-9E55-B436338A42F9}" type="slidenum">
              <a:rPr kumimoji="0" lang="en-US" altLang="en-US" sz="1200" b="0" i="0" u="none" strike="noStrike" kern="1200" cap="none" spc="0" normalizeH="0" baseline="0" noProof="0" smtClean="0">
                <a:ln>
                  <a:noFill/>
                </a:ln>
                <a:solidFill>
                  <a:prstClr val="white">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095915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3" name="Footer Placeholder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4" name="Slide Number Placeholder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895746DC-7625-4943-A74A-53F341EDF08D}" type="slidenum">
              <a:rPr kumimoji="0" lang="en-US" altLang="en-US" sz="1200" b="0" i="0" u="none" strike="noStrike" kern="1200" cap="none" spc="0" normalizeH="0" baseline="0" noProof="0" smtClean="0">
                <a:ln>
                  <a:noFill/>
                </a:ln>
                <a:solidFill>
                  <a:prstClr val="white">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177675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B581BB90-0E09-4CC7-8469-1612EB0E69F0}" type="slidenum">
              <a:rPr kumimoji="0" lang="en-US" altLang="en-US" sz="1200" b="0" i="0" u="none" strike="noStrike" kern="1200" cap="none" spc="0" normalizeH="0" baseline="0" noProof="0" smtClean="0">
                <a:ln>
                  <a:noFill/>
                </a:ln>
                <a:solidFill>
                  <a:prstClr val="white">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403735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9BCA3F7A-01B4-4BAA-A16D-16932F53D1EE}" type="slidenum">
              <a:rPr kumimoji="0" lang="en-US" altLang="en-US" sz="1200" b="0" i="0" u="none" strike="noStrike" kern="1200" cap="none" spc="0" normalizeH="0" baseline="0" noProof="0" smtClean="0">
                <a:ln>
                  <a:noFill/>
                </a:ln>
                <a:solidFill>
                  <a:prstClr val="white">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108908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B7D3CD8E-259C-4593-B610-53A393A470AF}" type="slidenum">
              <a:rPr kumimoji="0" lang="en-US" altLang="en-US" sz="1200" b="0" i="0" u="none" strike="noStrike" kern="1200" cap="none" spc="0" normalizeH="0" baseline="0" noProof="0" smtClean="0">
                <a:ln>
                  <a:noFill/>
                </a:ln>
                <a:solidFill>
                  <a:prstClr val="white">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678663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5CA88483-9D1C-48F1-9C0E-E96F0BEA86B3}" type="slidenum">
              <a:rPr kumimoji="0" lang="en-US" altLang="en-US" sz="1200" b="0" i="0" u="none" strike="noStrike" kern="1200" cap="none" spc="0" normalizeH="0" baseline="0" noProof="0" smtClean="0">
                <a:ln>
                  <a:noFill/>
                </a:ln>
                <a:solidFill>
                  <a:prstClr val="white">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5078049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34F09C6-9294-A5C1-F12C-3103336731D9}"/>
              </a:ext>
            </a:extLst>
          </p:cNvPr>
          <p:cNvSpPr>
            <a:spLocks noGrp="1"/>
          </p:cNvSpPr>
          <p:nvPr>
            <p:ph type="dt" sz="half" idx="10"/>
          </p:nvPr>
        </p:nvSpPr>
        <p:spPr/>
        <p:txBody>
          <a:bodyPr/>
          <a:lstStyle>
            <a:lvl1pPr>
              <a:defRPr/>
            </a:lvl1pPr>
          </a:lstStyle>
          <a:p>
            <a:pPr>
              <a:defRPr/>
            </a:pPr>
            <a:fld id="{85934BF3-6CB1-494F-8AB1-5BCA818EFC51}" type="datetimeFigureOut">
              <a:rPr lang="en-US"/>
              <a:pPr>
                <a:defRPr/>
              </a:pPr>
              <a:t>5/24/2026</a:t>
            </a:fld>
            <a:endParaRPr lang="en-US" dirty="0"/>
          </a:p>
        </p:txBody>
      </p:sp>
      <p:sp>
        <p:nvSpPr>
          <p:cNvPr id="5" name="Footer Placeholder 4">
            <a:extLst>
              <a:ext uri="{FF2B5EF4-FFF2-40B4-BE49-F238E27FC236}">
                <a16:creationId xmlns:a16="http://schemas.microsoft.com/office/drawing/2014/main" id="{4E3A4A82-32F3-F802-8675-BC3DC1AD078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79D172B-E738-43C9-6BF7-3256E5FBD89B}"/>
              </a:ext>
            </a:extLst>
          </p:cNvPr>
          <p:cNvSpPr>
            <a:spLocks noGrp="1"/>
          </p:cNvSpPr>
          <p:nvPr>
            <p:ph type="sldNum" sz="quarter" idx="12"/>
          </p:nvPr>
        </p:nvSpPr>
        <p:spPr/>
        <p:txBody>
          <a:bodyPr/>
          <a:lstStyle>
            <a:lvl1pPr>
              <a:defRPr/>
            </a:lvl1pPr>
          </a:lstStyle>
          <a:p>
            <a:fld id="{B1A78F03-3D06-45CA-A173-AD169C7112F6}" type="slidenum">
              <a:rPr lang="en-US" altLang="en-US"/>
              <a:pPr/>
              <a:t>‹#›</a:t>
            </a:fld>
            <a:endParaRPr lang="en-US" altLang="en-US"/>
          </a:p>
        </p:txBody>
      </p:sp>
    </p:spTree>
    <p:extLst>
      <p:ext uri="{BB962C8B-B14F-4D97-AF65-F5344CB8AC3E}">
        <p14:creationId xmlns:p14="http://schemas.microsoft.com/office/powerpoint/2010/main" val="3985215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635F29A-46BE-58CB-0EB7-1B287B5CDC75}"/>
              </a:ext>
            </a:extLst>
          </p:cNvPr>
          <p:cNvSpPr>
            <a:spLocks noGrp="1"/>
          </p:cNvSpPr>
          <p:nvPr>
            <p:ph type="dt" sz="half" idx="10"/>
          </p:nvPr>
        </p:nvSpPr>
        <p:spPr/>
        <p:txBody>
          <a:bodyPr/>
          <a:lstStyle>
            <a:lvl1pPr>
              <a:defRPr/>
            </a:lvl1pPr>
          </a:lstStyle>
          <a:p>
            <a:pPr>
              <a:defRPr/>
            </a:pPr>
            <a:fld id="{81B9EC62-51B6-4E0E-A12F-A364847E4BB7}" type="datetimeFigureOut">
              <a:rPr lang="en-US"/>
              <a:pPr>
                <a:defRPr/>
              </a:pPr>
              <a:t>5/24/2026</a:t>
            </a:fld>
            <a:endParaRPr lang="en-US" dirty="0"/>
          </a:p>
        </p:txBody>
      </p:sp>
      <p:sp>
        <p:nvSpPr>
          <p:cNvPr id="5" name="Footer Placeholder 4">
            <a:extLst>
              <a:ext uri="{FF2B5EF4-FFF2-40B4-BE49-F238E27FC236}">
                <a16:creationId xmlns:a16="http://schemas.microsoft.com/office/drawing/2014/main" id="{98297995-E5C7-74AC-3C81-727375B1CD5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99C70C5-1A51-7EED-8B2E-A9BFE4529F85}"/>
              </a:ext>
            </a:extLst>
          </p:cNvPr>
          <p:cNvSpPr>
            <a:spLocks noGrp="1"/>
          </p:cNvSpPr>
          <p:nvPr>
            <p:ph type="sldNum" sz="quarter" idx="12"/>
          </p:nvPr>
        </p:nvSpPr>
        <p:spPr/>
        <p:txBody>
          <a:bodyPr/>
          <a:lstStyle>
            <a:lvl1pPr>
              <a:defRPr/>
            </a:lvl1pPr>
          </a:lstStyle>
          <a:p>
            <a:fld id="{3A8C1F60-7B87-4A03-A581-AB2B351D3FCD}" type="slidenum">
              <a:rPr lang="en-US" altLang="en-US"/>
              <a:pPr/>
              <a:t>‹#›</a:t>
            </a:fld>
            <a:endParaRPr lang="en-US" altLang="en-US"/>
          </a:p>
        </p:txBody>
      </p:sp>
    </p:spTree>
    <p:extLst>
      <p:ext uri="{BB962C8B-B14F-4D97-AF65-F5344CB8AC3E}">
        <p14:creationId xmlns:p14="http://schemas.microsoft.com/office/powerpoint/2010/main" val="1660835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5CE2889-4885-D008-873F-DADD202AE31C}"/>
              </a:ext>
            </a:extLst>
          </p:cNvPr>
          <p:cNvSpPr>
            <a:spLocks noGrp="1"/>
          </p:cNvSpPr>
          <p:nvPr>
            <p:ph type="dt" sz="half" idx="10"/>
          </p:nvPr>
        </p:nvSpPr>
        <p:spPr/>
        <p:txBody>
          <a:bodyPr/>
          <a:lstStyle>
            <a:lvl1pPr>
              <a:defRPr/>
            </a:lvl1pPr>
          </a:lstStyle>
          <a:p>
            <a:pPr>
              <a:defRPr/>
            </a:pPr>
            <a:fld id="{6006928F-AE54-4242-984B-A45B60F404AF}" type="datetimeFigureOut">
              <a:rPr lang="en-US"/>
              <a:pPr>
                <a:defRPr/>
              </a:pPr>
              <a:t>5/24/2026</a:t>
            </a:fld>
            <a:endParaRPr lang="en-US" dirty="0"/>
          </a:p>
        </p:txBody>
      </p:sp>
      <p:sp>
        <p:nvSpPr>
          <p:cNvPr id="5" name="Footer Placeholder 4">
            <a:extLst>
              <a:ext uri="{FF2B5EF4-FFF2-40B4-BE49-F238E27FC236}">
                <a16:creationId xmlns:a16="http://schemas.microsoft.com/office/drawing/2014/main" id="{2EEAE65D-1612-4E78-B5C7-9F7449E3F07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95488DC-FE0B-C9AC-E8AB-6A01FF931306}"/>
              </a:ext>
            </a:extLst>
          </p:cNvPr>
          <p:cNvSpPr>
            <a:spLocks noGrp="1"/>
          </p:cNvSpPr>
          <p:nvPr>
            <p:ph type="sldNum" sz="quarter" idx="12"/>
          </p:nvPr>
        </p:nvSpPr>
        <p:spPr/>
        <p:txBody>
          <a:bodyPr/>
          <a:lstStyle>
            <a:lvl1pPr>
              <a:defRPr/>
            </a:lvl1pPr>
          </a:lstStyle>
          <a:p>
            <a:fld id="{CFB17A93-7C32-4725-A393-26120D765C4C}" type="slidenum">
              <a:rPr lang="en-US" altLang="en-US"/>
              <a:pPr/>
              <a:t>‹#›</a:t>
            </a:fld>
            <a:endParaRPr lang="en-US" altLang="en-US"/>
          </a:p>
        </p:txBody>
      </p:sp>
    </p:spTree>
    <p:extLst>
      <p:ext uri="{BB962C8B-B14F-4D97-AF65-F5344CB8AC3E}">
        <p14:creationId xmlns:p14="http://schemas.microsoft.com/office/powerpoint/2010/main" val="40909524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064DFB3B-7774-80C4-28EE-521685A20E29}"/>
              </a:ext>
            </a:extLst>
          </p:cNvPr>
          <p:cNvSpPr>
            <a:spLocks noGrp="1"/>
          </p:cNvSpPr>
          <p:nvPr>
            <p:ph type="dt" sz="half" idx="10"/>
          </p:nvPr>
        </p:nvSpPr>
        <p:spPr/>
        <p:txBody>
          <a:bodyPr/>
          <a:lstStyle>
            <a:lvl1pPr>
              <a:defRPr/>
            </a:lvl1pPr>
          </a:lstStyle>
          <a:p>
            <a:pPr>
              <a:defRPr/>
            </a:pPr>
            <a:fld id="{CD86D38B-53ED-4B79-996C-D72FFA9577FD}" type="datetimeFigureOut">
              <a:rPr lang="en-US"/>
              <a:pPr>
                <a:defRPr/>
              </a:pPr>
              <a:t>5/24/2026</a:t>
            </a:fld>
            <a:endParaRPr lang="en-US" dirty="0"/>
          </a:p>
        </p:txBody>
      </p:sp>
      <p:sp>
        <p:nvSpPr>
          <p:cNvPr id="6" name="Footer Placeholder 4">
            <a:extLst>
              <a:ext uri="{FF2B5EF4-FFF2-40B4-BE49-F238E27FC236}">
                <a16:creationId xmlns:a16="http://schemas.microsoft.com/office/drawing/2014/main" id="{4C37B79E-916B-824E-E327-49510C186B1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ACB468C-4394-F979-A9D6-E9499D8E07A0}"/>
              </a:ext>
            </a:extLst>
          </p:cNvPr>
          <p:cNvSpPr>
            <a:spLocks noGrp="1"/>
          </p:cNvSpPr>
          <p:nvPr>
            <p:ph type="sldNum" sz="quarter" idx="12"/>
          </p:nvPr>
        </p:nvSpPr>
        <p:spPr/>
        <p:txBody>
          <a:bodyPr/>
          <a:lstStyle>
            <a:lvl1pPr>
              <a:defRPr/>
            </a:lvl1pPr>
          </a:lstStyle>
          <a:p>
            <a:fld id="{7A1DAF3C-D04C-4524-B048-ED5F7454247F}" type="slidenum">
              <a:rPr lang="en-US" altLang="en-US"/>
              <a:pPr/>
              <a:t>‹#›</a:t>
            </a:fld>
            <a:endParaRPr lang="en-US" altLang="en-US"/>
          </a:p>
        </p:txBody>
      </p:sp>
    </p:spTree>
    <p:extLst>
      <p:ext uri="{BB962C8B-B14F-4D97-AF65-F5344CB8AC3E}">
        <p14:creationId xmlns:p14="http://schemas.microsoft.com/office/powerpoint/2010/main" val="11803911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F155CBF9-324F-72B7-5AD9-6338C2098F57}"/>
              </a:ext>
            </a:extLst>
          </p:cNvPr>
          <p:cNvSpPr>
            <a:spLocks noGrp="1"/>
          </p:cNvSpPr>
          <p:nvPr>
            <p:ph type="dt" sz="half" idx="10"/>
          </p:nvPr>
        </p:nvSpPr>
        <p:spPr/>
        <p:txBody>
          <a:bodyPr/>
          <a:lstStyle>
            <a:lvl1pPr>
              <a:defRPr/>
            </a:lvl1pPr>
          </a:lstStyle>
          <a:p>
            <a:pPr>
              <a:defRPr/>
            </a:pPr>
            <a:fld id="{B6007B54-C8CA-49B1-A217-E340C4A6255C}" type="datetimeFigureOut">
              <a:rPr lang="en-US"/>
              <a:pPr>
                <a:defRPr/>
              </a:pPr>
              <a:t>5/24/2026</a:t>
            </a:fld>
            <a:endParaRPr lang="en-US" dirty="0"/>
          </a:p>
        </p:txBody>
      </p:sp>
      <p:sp>
        <p:nvSpPr>
          <p:cNvPr id="8" name="Footer Placeholder 4">
            <a:extLst>
              <a:ext uri="{FF2B5EF4-FFF2-40B4-BE49-F238E27FC236}">
                <a16:creationId xmlns:a16="http://schemas.microsoft.com/office/drawing/2014/main" id="{879E23B0-4441-5E0E-2F6E-239DAA4FB09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43DB9FBA-825D-E9DD-0FB8-75FA41558BDD}"/>
              </a:ext>
            </a:extLst>
          </p:cNvPr>
          <p:cNvSpPr>
            <a:spLocks noGrp="1"/>
          </p:cNvSpPr>
          <p:nvPr>
            <p:ph type="sldNum" sz="quarter" idx="12"/>
          </p:nvPr>
        </p:nvSpPr>
        <p:spPr/>
        <p:txBody>
          <a:bodyPr/>
          <a:lstStyle>
            <a:lvl1pPr>
              <a:defRPr/>
            </a:lvl1pPr>
          </a:lstStyle>
          <a:p>
            <a:fld id="{C41F4E82-6526-48E3-B299-ECF3D18C4D8B}" type="slidenum">
              <a:rPr lang="en-US" altLang="en-US"/>
              <a:pPr/>
              <a:t>‹#›</a:t>
            </a:fld>
            <a:endParaRPr lang="en-US" altLang="en-US"/>
          </a:p>
        </p:txBody>
      </p:sp>
    </p:spTree>
    <p:extLst>
      <p:ext uri="{BB962C8B-B14F-4D97-AF65-F5344CB8AC3E}">
        <p14:creationId xmlns:p14="http://schemas.microsoft.com/office/powerpoint/2010/main" val="17410219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C89965E6-2C7B-5F63-8A47-7D733BF46BF3}"/>
              </a:ext>
            </a:extLst>
          </p:cNvPr>
          <p:cNvSpPr>
            <a:spLocks noGrp="1"/>
          </p:cNvSpPr>
          <p:nvPr>
            <p:ph type="dt" sz="half" idx="10"/>
          </p:nvPr>
        </p:nvSpPr>
        <p:spPr/>
        <p:txBody>
          <a:bodyPr/>
          <a:lstStyle>
            <a:lvl1pPr>
              <a:defRPr/>
            </a:lvl1pPr>
          </a:lstStyle>
          <a:p>
            <a:pPr>
              <a:defRPr/>
            </a:pPr>
            <a:fld id="{0224BDCE-061B-4394-835A-E2CBA2ECE17F}" type="datetimeFigureOut">
              <a:rPr lang="en-US"/>
              <a:pPr>
                <a:defRPr/>
              </a:pPr>
              <a:t>5/24/2026</a:t>
            </a:fld>
            <a:endParaRPr lang="en-US" dirty="0"/>
          </a:p>
        </p:txBody>
      </p:sp>
      <p:sp>
        <p:nvSpPr>
          <p:cNvPr id="4" name="Footer Placeholder 4">
            <a:extLst>
              <a:ext uri="{FF2B5EF4-FFF2-40B4-BE49-F238E27FC236}">
                <a16:creationId xmlns:a16="http://schemas.microsoft.com/office/drawing/2014/main" id="{40F836AB-C87C-6992-B9BA-33A3C92C1A27}"/>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689CDAA-E34F-8B69-AE41-B0816CE216D8}"/>
              </a:ext>
            </a:extLst>
          </p:cNvPr>
          <p:cNvSpPr>
            <a:spLocks noGrp="1"/>
          </p:cNvSpPr>
          <p:nvPr>
            <p:ph type="sldNum" sz="quarter" idx="12"/>
          </p:nvPr>
        </p:nvSpPr>
        <p:spPr/>
        <p:txBody>
          <a:bodyPr/>
          <a:lstStyle>
            <a:lvl1pPr>
              <a:defRPr/>
            </a:lvl1pPr>
          </a:lstStyle>
          <a:p>
            <a:fld id="{DAC4EC71-B083-45F9-9034-6FCD879510F9}" type="slidenum">
              <a:rPr lang="en-US" altLang="en-US"/>
              <a:pPr/>
              <a:t>‹#›</a:t>
            </a:fld>
            <a:endParaRPr lang="en-US" altLang="en-US"/>
          </a:p>
        </p:txBody>
      </p:sp>
    </p:spTree>
    <p:extLst>
      <p:ext uri="{BB962C8B-B14F-4D97-AF65-F5344CB8AC3E}">
        <p14:creationId xmlns:p14="http://schemas.microsoft.com/office/powerpoint/2010/main" val="5402832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F84D6C1-4760-77F7-B69E-F1E28DFF9BE8}"/>
              </a:ext>
            </a:extLst>
          </p:cNvPr>
          <p:cNvSpPr>
            <a:spLocks noGrp="1"/>
          </p:cNvSpPr>
          <p:nvPr>
            <p:ph type="dt" sz="half" idx="10"/>
          </p:nvPr>
        </p:nvSpPr>
        <p:spPr/>
        <p:txBody>
          <a:bodyPr/>
          <a:lstStyle>
            <a:lvl1pPr>
              <a:defRPr/>
            </a:lvl1pPr>
          </a:lstStyle>
          <a:p>
            <a:pPr>
              <a:defRPr/>
            </a:pPr>
            <a:fld id="{7AA04954-FEA3-4B13-9F90-310E26C144B3}" type="datetimeFigureOut">
              <a:rPr lang="en-US"/>
              <a:pPr>
                <a:defRPr/>
              </a:pPr>
              <a:t>5/24/2026</a:t>
            </a:fld>
            <a:endParaRPr lang="en-US" dirty="0"/>
          </a:p>
        </p:txBody>
      </p:sp>
      <p:sp>
        <p:nvSpPr>
          <p:cNvPr id="3" name="Footer Placeholder 4">
            <a:extLst>
              <a:ext uri="{FF2B5EF4-FFF2-40B4-BE49-F238E27FC236}">
                <a16:creationId xmlns:a16="http://schemas.microsoft.com/office/drawing/2014/main" id="{933C5350-9987-155A-9841-DF908EC7F450}"/>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EF1874BA-8770-2D08-5224-60C49E61D237}"/>
              </a:ext>
            </a:extLst>
          </p:cNvPr>
          <p:cNvSpPr>
            <a:spLocks noGrp="1"/>
          </p:cNvSpPr>
          <p:nvPr>
            <p:ph type="sldNum" sz="quarter" idx="12"/>
          </p:nvPr>
        </p:nvSpPr>
        <p:spPr/>
        <p:txBody>
          <a:bodyPr/>
          <a:lstStyle>
            <a:lvl1pPr>
              <a:defRPr/>
            </a:lvl1pPr>
          </a:lstStyle>
          <a:p>
            <a:fld id="{84463479-92D7-4839-9E27-28D9F5B16FE0}" type="slidenum">
              <a:rPr lang="en-US" altLang="en-US"/>
              <a:pPr/>
              <a:t>‹#›</a:t>
            </a:fld>
            <a:endParaRPr lang="en-US" altLang="en-US"/>
          </a:p>
        </p:txBody>
      </p:sp>
    </p:spTree>
    <p:extLst>
      <p:ext uri="{BB962C8B-B14F-4D97-AF65-F5344CB8AC3E}">
        <p14:creationId xmlns:p14="http://schemas.microsoft.com/office/powerpoint/2010/main" val="1278103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5A69F928-35E4-1340-2464-7B7F9388C155}"/>
              </a:ext>
            </a:extLst>
          </p:cNvPr>
          <p:cNvSpPr>
            <a:spLocks noGrp="1"/>
          </p:cNvSpPr>
          <p:nvPr>
            <p:ph type="dt" sz="half" idx="10"/>
          </p:nvPr>
        </p:nvSpPr>
        <p:spPr/>
        <p:txBody>
          <a:bodyPr/>
          <a:lstStyle>
            <a:lvl1pPr>
              <a:defRPr/>
            </a:lvl1pPr>
          </a:lstStyle>
          <a:p>
            <a:pPr>
              <a:defRPr/>
            </a:pPr>
            <a:fld id="{7794DFA1-87A2-4DF9-AD57-FC3BBD4D5FA3}" type="datetimeFigureOut">
              <a:rPr lang="en-US"/>
              <a:pPr>
                <a:defRPr/>
              </a:pPr>
              <a:t>5/24/2026</a:t>
            </a:fld>
            <a:endParaRPr lang="en-US" dirty="0"/>
          </a:p>
        </p:txBody>
      </p:sp>
      <p:sp>
        <p:nvSpPr>
          <p:cNvPr id="6" name="Footer Placeholder 4">
            <a:extLst>
              <a:ext uri="{FF2B5EF4-FFF2-40B4-BE49-F238E27FC236}">
                <a16:creationId xmlns:a16="http://schemas.microsoft.com/office/drawing/2014/main" id="{09A52577-F0AC-F149-BA9D-FD66D9252AA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95F0BF8-BC4C-BBB3-4688-61E917CAE3D2}"/>
              </a:ext>
            </a:extLst>
          </p:cNvPr>
          <p:cNvSpPr>
            <a:spLocks noGrp="1"/>
          </p:cNvSpPr>
          <p:nvPr>
            <p:ph type="sldNum" sz="quarter" idx="12"/>
          </p:nvPr>
        </p:nvSpPr>
        <p:spPr/>
        <p:txBody>
          <a:bodyPr/>
          <a:lstStyle>
            <a:lvl1pPr>
              <a:defRPr/>
            </a:lvl1pPr>
          </a:lstStyle>
          <a:p>
            <a:fld id="{B5BC2CA7-CA74-4B61-AC4F-5371FE4EC453}" type="slidenum">
              <a:rPr lang="en-US" altLang="en-US"/>
              <a:pPr/>
              <a:t>‹#›</a:t>
            </a:fld>
            <a:endParaRPr lang="en-US" altLang="en-US"/>
          </a:p>
        </p:txBody>
      </p:sp>
    </p:spTree>
    <p:extLst>
      <p:ext uri="{BB962C8B-B14F-4D97-AF65-F5344CB8AC3E}">
        <p14:creationId xmlns:p14="http://schemas.microsoft.com/office/powerpoint/2010/main" val="14886524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FBF63400-EDA1-E0B4-0A85-AC9017A69E38}"/>
              </a:ext>
            </a:extLst>
          </p:cNvPr>
          <p:cNvSpPr>
            <a:spLocks noGrp="1"/>
          </p:cNvSpPr>
          <p:nvPr>
            <p:ph type="dt" sz="half" idx="10"/>
          </p:nvPr>
        </p:nvSpPr>
        <p:spPr/>
        <p:txBody>
          <a:bodyPr/>
          <a:lstStyle>
            <a:lvl1pPr>
              <a:defRPr/>
            </a:lvl1pPr>
          </a:lstStyle>
          <a:p>
            <a:pPr>
              <a:defRPr/>
            </a:pPr>
            <a:fld id="{90D6CBB8-FD13-463E-9BF8-1DCA25015B64}" type="datetimeFigureOut">
              <a:rPr lang="en-US"/>
              <a:pPr>
                <a:defRPr/>
              </a:pPr>
              <a:t>5/24/2026</a:t>
            </a:fld>
            <a:endParaRPr lang="en-US" dirty="0"/>
          </a:p>
        </p:txBody>
      </p:sp>
      <p:sp>
        <p:nvSpPr>
          <p:cNvPr id="6" name="Footer Placeholder 4">
            <a:extLst>
              <a:ext uri="{FF2B5EF4-FFF2-40B4-BE49-F238E27FC236}">
                <a16:creationId xmlns:a16="http://schemas.microsoft.com/office/drawing/2014/main" id="{453AA9D0-ACEE-1B21-52DF-EC728369024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26025DE-8661-7ADC-CE21-2C9BB3B235EC}"/>
              </a:ext>
            </a:extLst>
          </p:cNvPr>
          <p:cNvSpPr>
            <a:spLocks noGrp="1"/>
          </p:cNvSpPr>
          <p:nvPr>
            <p:ph type="sldNum" sz="quarter" idx="12"/>
          </p:nvPr>
        </p:nvSpPr>
        <p:spPr/>
        <p:txBody>
          <a:bodyPr/>
          <a:lstStyle>
            <a:lvl1pPr>
              <a:defRPr/>
            </a:lvl1pPr>
          </a:lstStyle>
          <a:p>
            <a:fld id="{628C1C26-22FA-439D-B874-379685077B63}" type="slidenum">
              <a:rPr lang="en-US" altLang="en-US"/>
              <a:pPr/>
              <a:t>‹#›</a:t>
            </a:fld>
            <a:endParaRPr lang="en-US" altLang="en-US"/>
          </a:p>
        </p:txBody>
      </p:sp>
    </p:spTree>
    <p:extLst>
      <p:ext uri="{BB962C8B-B14F-4D97-AF65-F5344CB8AC3E}">
        <p14:creationId xmlns:p14="http://schemas.microsoft.com/office/powerpoint/2010/main" val="14672999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A4098D1-D5C0-7A39-FAF4-32875212923C}"/>
              </a:ext>
            </a:extLst>
          </p:cNvPr>
          <p:cNvSpPr>
            <a:spLocks noGrp="1"/>
          </p:cNvSpPr>
          <p:nvPr>
            <p:ph type="dt" sz="half" idx="10"/>
          </p:nvPr>
        </p:nvSpPr>
        <p:spPr/>
        <p:txBody>
          <a:bodyPr/>
          <a:lstStyle>
            <a:lvl1pPr>
              <a:defRPr/>
            </a:lvl1pPr>
          </a:lstStyle>
          <a:p>
            <a:pPr>
              <a:defRPr/>
            </a:pPr>
            <a:fld id="{D96B74B3-CA24-43CB-9934-2A3FB8C79373}" type="datetimeFigureOut">
              <a:rPr lang="en-US"/>
              <a:pPr>
                <a:defRPr/>
              </a:pPr>
              <a:t>5/24/2026</a:t>
            </a:fld>
            <a:endParaRPr lang="en-US" dirty="0"/>
          </a:p>
        </p:txBody>
      </p:sp>
      <p:sp>
        <p:nvSpPr>
          <p:cNvPr id="5" name="Footer Placeholder 4">
            <a:extLst>
              <a:ext uri="{FF2B5EF4-FFF2-40B4-BE49-F238E27FC236}">
                <a16:creationId xmlns:a16="http://schemas.microsoft.com/office/drawing/2014/main" id="{A9532502-26E8-B2B1-389E-BE50E418F51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EC42CA1-4875-136D-08B1-05F32A79A854}"/>
              </a:ext>
            </a:extLst>
          </p:cNvPr>
          <p:cNvSpPr>
            <a:spLocks noGrp="1"/>
          </p:cNvSpPr>
          <p:nvPr>
            <p:ph type="sldNum" sz="quarter" idx="12"/>
          </p:nvPr>
        </p:nvSpPr>
        <p:spPr/>
        <p:txBody>
          <a:bodyPr/>
          <a:lstStyle>
            <a:lvl1pPr>
              <a:defRPr/>
            </a:lvl1pPr>
          </a:lstStyle>
          <a:p>
            <a:fld id="{D27C9673-C847-4C00-B95B-AD01EFA17D69}" type="slidenum">
              <a:rPr lang="en-US" altLang="en-US"/>
              <a:pPr/>
              <a:t>‹#›</a:t>
            </a:fld>
            <a:endParaRPr lang="en-US" altLang="en-US"/>
          </a:p>
        </p:txBody>
      </p:sp>
    </p:spTree>
    <p:extLst>
      <p:ext uri="{BB962C8B-B14F-4D97-AF65-F5344CB8AC3E}">
        <p14:creationId xmlns:p14="http://schemas.microsoft.com/office/powerpoint/2010/main" val="20726555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ABEB532-24F3-5CBF-59BE-2900D6D6A4D1}"/>
              </a:ext>
            </a:extLst>
          </p:cNvPr>
          <p:cNvSpPr>
            <a:spLocks noGrp="1"/>
          </p:cNvSpPr>
          <p:nvPr>
            <p:ph type="dt" sz="half" idx="10"/>
          </p:nvPr>
        </p:nvSpPr>
        <p:spPr/>
        <p:txBody>
          <a:bodyPr/>
          <a:lstStyle>
            <a:lvl1pPr>
              <a:defRPr/>
            </a:lvl1pPr>
          </a:lstStyle>
          <a:p>
            <a:pPr>
              <a:defRPr/>
            </a:pPr>
            <a:fld id="{FC93A3A5-47B9-4C6A-91E0-897E84D26833}" type="datetimeFigureOut">
              <a:rPr lang="en-US"/>
              <a:pPr>
                <a:defRPr/>
              </a:pPr>
              <a:t>5/24/2026</a:t>
            </a:fld>
            <a:endParaRPr lang="en-US" dirty="0"/>
          </a:p>
        </p:txBody>
      </p:sp>
      <p:sp>
        <p:nvSpPr>
          <p:cNvPr id="5" name="Footer Placeholder 4">
            <a:extLst>
              <a:ext uri="{FF2B5EF4-FFF2-40B4-BE49-F238E27FC236}">
                <a16:creationId xmlns:a16="http://schemas.microsoft.com/office/drawing/2014/main" id="{13EB9686-10E0-33EA-65E8-215DD9D7336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82A818A-83C0-073E-E15F-5B8C0581C0BA}"/>
              </a:ext>
            </a:extLst>
          </p:cNvPr>
          <p:cNvSpPr>
            <a:spLocks noGrp="1"/>
          </p:cNvSpPr>
          <p:nvPr>
            <p:ph type="sldNum" sz="quarter" idx="12"/>
          </p:nvPr>
        </p:nvSpPr>
        <p:spPr/>
        <p:txBody>
          <a:bodyPr/>
          <a:lstStyle>
            <a:lvl1pPr>
              <a:defRPr/>
            </a:lvl1pPr>
          </a:lstStyle>
          <a:p>
            <a:fld id="{E8E9745C-7F86-4979-8FD5-41A3DEC361AA}" type="slidenum">
              <a:rPr lang="en-US" altLang="en-US"/>
              <a:pPr/>
              <a:t>‹#›</a:t>
            </a:fld>
            <a:endParaRPr lang="en-US" altLang="en-US"/>
          </a:p>
        </p:txBody>
      </p:sp>
    </p:spTree>
    <p:extLst>
      <p:ext uri="{BB962C8B-B14F-4D97-AF65-F5344CB8AC3E}">
        <p14:creationId xmlns:p14="http://schemas.microsoft.com/office/powerpoint/2010/main" val="32264768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3D1C8DD7-C689-4486-9D1D-13502BF30437}" type="datetimeFigureOut">
              <a:rPr lang="en-US" smtClean="0"/>
              <a:t>5/24/2026</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24C1D62-FB63-486F-B792-5EB6FDA3A3B9}" type="slidenum">
              <a:rPr lang="en-US" smtClean="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07376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1C8DD7-C689-4486-9D1D-13502BF30437}" type="datetimeFigureOut">
              <a:rPr lang="en-US" smtClean="0"/>
              <a:t>5/24/2026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4C1D62-FB63-486F-B792-5EB6FDA3A3B9}" type="slidenum">
              <a:rPr lang="en-US" smtClean="0"/>
              <a:t>‹#›</a:t>
            </a:fld>
            <a:endParaRPr lang="en-US" dirty="0"/>
          </a:p>
        </p:txBody>
      </p:sp>
    </p:spTree>
    <p:extLst>
      <p:ext uri="{BB962C8B-B14F-4D97-AF65-F5344CB8AC3E}">
        <p14:creationId xmlns:p14="http://schemas.microsoft.com/office/powerpoint/2010/main" val="42499937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D1C8DD7-C689-4486-9D1D-13502BF30437}" type="datetimeFigureOut">
              <a:rPr lang="en-US" smtClean="0"/>
              <a:t>5/24/2026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4C1D62-FB63-486F-B792-5EB6FDA3A3B9}" type="slidenum">
              <a:rPr lang="en-US" smtClean="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79615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1C8DD7-C689-4486-9D1D-13502BF30437}" type="datetimeFigureOut">
              <a:rPr lang="en-US" smtClean="0"/>
              <a:t>5/24/2026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4C1D62-FB63-486F-B792-5EB6FDA3A3B9}" type="slidenum">
              <a:rPr lang="en-US" smtClean="0"/>
              <a:t>‹#›</a:t>
            </a:fld>
            <a:endParaRPr lang="en-US" dirty="0"/>
          </a:p>
        </p:txBody>
      </p:sp>
    </p:spTree>
    <p:extLst>
      <p:ext uri="{BB962C8B-B14F-4D97-AF65-F5344CB8AC3E}">
        <p14:creationId xmlns:p14="http://schemas.microsoft.com/office/powerpoint/2010/main" val="17324328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D1C8DD7-C689-4486-9D1D-13502BF30437}" type="datetimeFigureOut">
              <a:rPr lang="en-US" smtClean="0"/>
              <a:t>5/24/2026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24C1D62-FB63-486F-B792-5EB6FDA3A3B9}" type="slidenum">
              <a:rPr lang="en-US" smtClean="0"/>
              <a:t>‹#›</a:t>
            </a:fld>
            <a:endParaRPr lang="en-US" dirty="0"/>
          </a:p>
        </p:txBody>
      </p:sp>
    </p:spTree>
    <p:extLst>
      <p:ext uri="{BB962C8B-B14F-4D97-AF65-F5344CB8AC3E}">
        <p14:creationId xmlns:p14="http://schemas.microsoft.com/office/powerpoint/2010/main" val="29638613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D1C8DD7-C689-4486-9D1D-13502BF30437}" type="datetimeFigureOut">
              <a:rPr lang="en-US" smtClean="0"/>
              <a:t>5/24/2026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24C1D62-FB63-486F-B792-5EB6FDA3A3B9}" type="slidenum">
              <a:rPr lang="en-US" smtClean="0"/>
              <a:t>‹#›</a:t>
            </a:fld>
            <a:endParaRPr lang="en-US" dirty="0"/>
          </a:p>
        </p:txBody>
      </p:sp>
    </p:spTree>
    <p:extLst>
      <p:ext uri="{BB962C8B-B14F-4D97-AF65-F5344CB8AC3E}">
        <p14:creationId xmlns:p14="http://schemas.microsoft.com/office/powerpoint/2010/main" val="11637506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1C8DD7-C689-4486-9D1D-13502BF30437}" type="datetimeFigureOut">
              <a:rPr lang="en-US" smtClean="0"/>
              <a:t>5/24/2026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24C1D62-FB63-486F-B792-5EB6FDA3A3B9}" type="slidenum">
              <a:rPr lang="en-US" smtClean="0"/>
              <a:t>‹#›</a:t>
            </a:fld>
            <a:endParaRPr lang="en-US" dirty="0"/>
          </a:p>
        </p:txBody>
      </p:sp>
    </p:spTree>
    <p:extLst>
      <p:ext uri="{BB962C8B-B14F-4D97-AF65-F5344CB8AC3E}">
        <p14:creationId xmlns:p14="http://schemas.microsoft.com/office/powerpoint/2010/main" val="25292493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D1C8DD7-C689-4486-9D1D-13502BF30437}" type="datetimeFigureOut">
              <a:rPr lang="en-US" smtClean="0"/>
              <a:t>5/24/2026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4C1D62-FB63-486F-B792-5EB6FDA3A3B9}" type="slidenum">
              <a:rPr lang="en-US" smtClean="0"/>
              <a:t>‹#›</a:t>
            </a:fld>
            <a:endParaRPr lang="en-US" dirty="0"/>
          </a:p>
        </p:txBody>
      </p:sp>
    </p:spTree>
    <p:extLst>
      <p:ext uri="{BB962C8B-B14F-4D97-AF65-F5344CB8AC3E}">
        <p14:creationId xmlns:p14="http://schemas.microsoft.com/office/powerpoint/2010/main" val="40921217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D1C8DD7-C689-4486-9D1D-13502BF30437}" type="datetimeFigureOut">
              <a:rPr lang="en-US" smtClean="0"/>
              <a:t>5/24/2026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4C1D62-FB63-486F-B792-5EB6FDA3A3B9}" type="slidenum">
              <a:rPr lang="en-US" smtClean="0"/>
              <a:t>‹#›</a:t>
            </a:fld>
            <a:endParaRPr lang="en-US" dirty="0"/>
          </a:p>
        </p:txBody>
      </p:sp>
    </p:spTree>
    <p:extLst>
      <p:ext uri="{BB962C8B-B14F-4D97-AF65-F5344CB8AC3E}">
        <p14:creationId xmlns:p14="http://schemas.microsoft.com/office/powerpoint/2010/main" val="40042153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1C8DD7-C689-4486-9D1D-13502BF30437}" type="datetimeFigureOut">
              <a:rPr lang="en-US" smtClean="0"/>
              <a:t>5/24/2026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4C1D62-FB63-486F-B792-5EB6FDA3A3B9}" type="slidenum">
              <a:rPr lang="en-US" smtClean="0"/>
              <a:t>‹#›</a:t>
            </a:fld>
            <a:endParaRPr lang="en-US" dirty="0"/>
          </a:p>
        </p:txBody>
      </p:sp>
    </p:spTree>
    <p:extLst>
      <p:ext uri="{BB962C8B-B14F-4D97-AF65-F5344CB8AC3E}">
        <p14:creationId xmlns:p14="http://schemas.microsoft.com/office/powerpoint/2010/main" val="26772600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1C8DD7-C689-4486-9D1D-13502BF30437}" type="datetimeFigureOut">
              <a:rPr lang="en-US" smtClean="0"/>
              <a:t>5/24/2026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4C1D62-FB63-486F-B792-5EB6FDA3A3B9}" type="slidenum">
              <a:rPr lang="en-US" smtClean="0"/>
              <a:t>‹#›</a:t>
            </a:fld>
            <a:endParaRPr lang="en-US" dirty="0"/>
          </a:p>
        </p:txBody>
      </p:sp>
    </p:spTree>
    <p:extLst>
      <p:ext uri="{BB962C8B-B14F-4D97-AF65-F5344CB8AC3E}">
        <p14:creationId xmlns:p14="http://schemas.microsoft.com/office/powerpoint/2010/main" val="5454453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A03A5DAA-F43A-4E21-7925-EA2E5FBC75F6}"/>
              </a:ext>
            </a:extLst>
          </p:cNvPr>
          <p:cNvSpPr>
            <a:spLocks noGrp="1"/>
          </p:cNvSpPr>
          <p:nvPr>
            <p:ph type="dt" sz="half" idx="10"/>
          </p:nvPr>
        </p:nvSpPr>
        <p:spPr/>
        <p:txBody>
          <a:bodyPr/>
          <a:lstStyle>
            <a:lvl1pPr>
              <a:defRPr/>
            </a:lvl1pPr>
          </a:lstStyle>
          <a:p>
            <a:pPr>
              <a:defRPr/>
            </a:pPr>
            <a:fld id="{A24B2F15-A50D-4DD9-984D-9544F4056E43}" type="datetimeFigureOut">
              <a:rPr lang="en-US"/>
              <a:pPr>
                <a:defRPr/>
              </a:pPr>
              <a:t>5/24/2026</a:t>
            </a:fld>
            <a:endParaRPr lang="en-US" dirty="0"/>
          </a:p>
        </p:txBody>
      </p:sp>
      <p:sp>
        <p:nvSpPr>
          <p:cNvPr id="5" name="Footer Placeholder 4">
            <a:extLst>
              <a:ext uri="{FF2B5EF4-FFF2-40B4-BE49-F238E27FC236}">
                <a16:creationId xmlns:a16="http://schemas.microsoft.com/office/drawing/2014/main" id="{A7171D86-4F87-07EA-B75D-972DD71DFFD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2E7590E-06C4-FB13-728E-D8709D588ED5}"/>
              </a:ext>
            </a:extLst>
          </p:cNvPr>
          <p:cNvSpPr>
            <a:spLocks noGrp="1"/>
          </p:cNvSpPr>
          <p:nvPr>
            <p:ph type="sldNum" sz="quarter" idx="12"/>
          </p:nvPr>
        </p:nvSpPr>
        <p:spPr/>
        <p:txBody>
          <a:bodyPr/>
          <a:lstStyle>
            <a:lvl1pPr>
              <a:defRPr/>
            </a:lvl1pPr>
          </a:lstStyle>
          <a:p>
            <a:fld id="{4585D721-44BC-4882-9382-29E7AC10ECAB}" type="slidenum">
              <a:rPr lang="en-US" altLang="en-US"/>
              <a:pPr/>
              <a:t>‹#›</a:t>
            </a:fld>
            <a:endParaRPr lang="en-US" altLang="en-US"/>
          </a:p>
        </p:txBody>
      </p:sp>
    </p:spTree>
    <p:extLst>
      <p:ext uri="{BB962C8B-B14F-4D97-AF65-F5344CB8AC3E}">
        <p14:creationId xmlns:p14="http://schemas.microsoft.com/office/powerpoint/2010/main" val="40084804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03E633E-5D4B-2CF7-C1D5-8ACF2C58497A}"/>
              </a:ext>
            </a:extLst>
          </p:cNvPr>
          <p:cNvSpPr>
            <a:spLocks noGrp="1"/>
          </p:cNvSpPr>
          <p:nvPr>
            <p:ph type="dt" sz="half" idx="10"/>
          </p:nvPr>
        </p:nvSpPr>
        <p:spPr/>
        <p:txBody>
          <a:bodyPr/>
          <a:lstStyle>
            <a:lvl1pPr>
              <a:defRPr/>
            </a:lvl1pPr>
          </a:lstStyle>
          <a:p>
            <a:pPr>
              <a:defRPr/>
            </a:pPr>
            <a:fld id="{D95B8B1E-87CD-4C33-ACB5-363E4BAE0926}" type="datetimeFigureOut">
              <a:rPr lang="en-US"/>
              <a:pPr>
                <a:defRPr/>
              </a:pPr>
              <a:t>5/24/2026</a:t>
            </a:fld>
            <a:endParaRPr lang="en-US" dirty="0"/>
          </a:p>
        </p:txBody>
      </p:sp>
      <p:sp>
        <p:nvSpPr>
          <p:cNvPr id="5" name="Footer Placeholder 4">
            <a:extLst>
              <a:ext uri="{FF2B5EF4-FFF2-40B4-BE49-F238E27FC236}">
                <a16:creationId xmlns:a16="http://schemas.microsoft.com/office/drawing/2014/main" id="{FB7B3429-51A9-9EA8-7775-D6DF2A10854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8B1EA16-F3B0-09B2-9ECC-E1BAC0B8EEC3}"/>
              </a:ext>
            </a:extLst>
          </p:cNvPr>
          <p:cNvSpPr>
            <a:spLocks noGrp="1"/>
          </p:cNvSpPr>
          <p:nvPr>
            <p:ph type="sldNum" sz="quarter" idx="12"/>
          </p:nvPr>
        </p:nvSpPr>
        <p:spPr/>
        <p:txBody>
          <a:bodyPr/>
          <a:lstStyle>
            <a:lvl1pPr>
              <a:defRPr/>
            </a:lvl1pPr>
          </a:lstStyle>
          <a:p>
            <a:fld id="{8CFE6E17-A393-4275-807D-54BE3BDDB3D3}" type="slidenum">
              <a:rPr lang="en-US" altLang="en-US"/>
              <a:pPr/>
              <a:t>‹#›</a:t>
            </a:fld>
            <a:endParaRPr lang="en-US" altLang="en-US"/>
          </a:p>
        </p:txBody>
      </p:sp>
    </p:spTree>
    <p:extLst>
      <p:ext uri="{BB962C8B-B14F-4D97-AF65-F5344CB8AC3E}">
        <p14:creationId xmlns:p14="http://schemas.microsoft.com/office/powerpoint/2010/main" val="41643780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3805788-8F53-A45D-532D-6DF4DCA66C00}"/>
              </a:ext>
            </a:extLst>
          </p:cNvPr>
          <p:cNvSpPr>
            <a:spLocks noGrp="1"/>
          </p:cNvSpPr>
          <p:nvPr>
            <p:ph type="dt" sz="half" idx="10"/>
          </p:nvPr>
        </p:nvSpPr>
        <p:spPr/>
        <p:txBody>
          <a:bodyPr/>
          <a:lstStyle>
            <a:lvl1pPr>
              <a:defRPr/>
            </a:lvl1pPr>
          </a:lstStyle>
          <a:p>
            <a:pPr>
              <a:defRPr/>
            </a:pPr>
            <a:fld id="{F9F4B873-4E37-409A-8BBC-2D9984EE11EA}" type="datetimeFigureOut">
              <a:rPr lang="en-US"/>
              <a:pPr>
                <a:defRPr/>
              </a:pPr>
              <a:t>5/24/2026</a:t>
            </a:fld>
            <a:endParaRPr lang="en-US" dirty="0"/>
          </a:p>
        </p:txBody>
      </p:sp>
      <p:sp>
        <p:nvSpPr>
          <p:cNvPr id="5" name="Footer Placeholder 4">
            <a:extLst>
              <a:ext uri="{FF2B5EF4-FFF2-40B4-BE49-F238E27FC236}">
                <a16:creationId xmlns:a16="http://schemas.microsoft.com/office/drawing/2014/main" id="{9913310F-BAF2-A12B-9741-4A59D9437D7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885B8F8-F89F-1C0B-2C89-5378890F2C6B}"/>
              </a:ext>
            </a:extLst>
          </p:cNvPr>
          <p:cNvSpPr>
            <a:spLocks noGrp="1"/>
          </p:cNvSpPr>
          <p:nvPr>
            <p:ph type="sldNum" sz="quarter" idx="12"/>
          </p:nvPr>
        </p:nvSpPr>
        <p:spPr/>
        <p:txBody>
          <a:bodyPr/>
          <a:lstStyle>
            <a:lvl1pPr>
              <a:defRPr/>
            </a:lvl1pPr>
          </a:lstStyle>
          <a:p>
            <a:fld id="{B3CDEC69-D41C-4E96-857B-26100C8621BC}" type="slidenum">
              <a:rPr lang="en-US" altLang="en-US"/>
              <a:pPr/>
              <a:t>‹#›</a:t>
            </a:fld>
            <a:endParaRPr lang="en-US" altLang="en-US"/>
          </a:p>
        </p:txBody>
      </p:sp>
    </p:spTree>
    <p:extLst>
      <p:ext uri="{BB962C8B-B14F-4D97-AF65-F5344CB8AC3E}">
        <p14:creationId xmlns:p14="http://schemas.microsoft.com/office/powerpoint/2010/main" val="5923567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E9EF0D69-B11D-3D83-5B4B-3AF13DB12E5B}"/>
              </a:ext>
            </a:extLst>
          </p:cNvPr>
          <p:cNvSpPr>
            <a:spLocks noGrp="1"/>
          </p:cNvSpPr>
          <p:nvPr>
            <p:ph type="dt" sz="half" idx="10"/>
          </p:nvPr>
        </p:nvSpPr>
        <p:spPr/>
        <p:txBody>
          <a:bodyPr/>
          <a:lstStyle>
            <a:lvl1pPr>
              <a:defRPr/>
            </a:lvl1pPr>
          </a:lstStyle>
          <a:p>
            <a:pPr>
              <a:defRPr/>
            </a:pPr>
            <a:fld id="{437302EA-1BC6-4142-A9ED-261A33FA3DF3}" type="datetimeFigureOut">
              <a:rPr lang="en-US"/>
              <a:pPr>
                <a:defRPr/>
              </a:pPr>
              <a:t>5/24/2026</a:t>
            </a:fld>
            <a:endParaRPr lang="en-US" dirty="0"/>
          </a:p>
        </p:txBody>
      </p:sp>
      <p:sp>
        <p:nvSpPr>
          <p:cNvPr id="6" name="Footer Placeholder 4">
            <a:extLst>
              <a:ext uri="{FF2B5EF4-FFF2-40B4-BE49-F238E27FC236}">
                <a16:creationId xmlns:a16="http://schemas.microsoft.com/office/drawing/2014/main" id="{84740383-FD79-6FA4-5E57-94768042F54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D3C017E-0958-E3A4-80DA-B5716B9E9075}"/>
              </a:ext>
            </a:extLst>
          </p:cNvPr>
          <p:cNvSpPr>
            <a:spLocks noGrp="1"/>
          </p:cNvSpPr>
          <p:nvPr>
            <p:ph type="sldNum" sz="quarter" idx="12"/>
          </p:nvPr>
        </p:nvSpPr>
        <p:spPr/>
        <p:txBody>
          <a:bodyPr/>
          <a:lstStyle>
            <a:lvl1pPr>
              <a:defRPr/>
            </a:lvl1pPr>
          </a:lstStyle>
          <a:p>
            <a:fld id="{F00622F2-887C-48C8-A5E6-2F73765C4FCC}" type="slidenum">
              <a:rPr lang="en-US" altLang="en-US"/>
              <a:pPr/>
              <a:t>‹#›</a:t>
            </a:fld>
            <a:endParaRPr lang="en-US" altLang="en-US"/>
          </a:p>
        </p:txBody>
      </p:sp>
    </p:spTree>
    <p:extLst>
      <p:ext uri="{BB962C8B-B14F-4D97-AF65-F5344CB8AC3E}">
        <p14:creationId xmlns:p14="http://schemas.microsoft.com/office/powerpoint/2010/main" val="22344072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F84C356-8631-DE97-BE2A-7DE0445DA570}"/>
              </a:ext>
            </a:extLst>
          </p:cNvPr>
          <p:cNvSpPr>
            <a:spLocks noGrp="1"/>
          </p:cNvSpPr>
          <p:nvPr>
            <p:ph type="dt" sz="half" idx="10"/>
          </p:nvPr>
        </p:nvSpPr>
        <p:spPr/>
        <p:txBody>
          <a:bodyPr/>
          <a:lstStyle>
            <a:lvl1pPr>
              <a:defRPr/>
            </a:lvl1pPr>
          </a:lstStyle>
          <a:p>
            <a:pPr>
              <a:defRPr/>
            </a:pPr>
            <a:fld id="{E72A1897-B33B-41AA-A4E0-33DA12C2839E}" type="datetimeFigureOut">
              <a:rPr lang="en-US"/>
              <a:pPr>
                <a:defRPr/>
              </a:pPr>
              <a:t>5/24/2026</a:t>
            </a:fld>
            <a:endParaRPr lang="en-US" dirty="0"/>
          </a:p>
        </p:txBody>
      </p:sp>
      <p:sp>
        <p:nvSpPr>
          <p:cNvPr id="8" name="Footer Placeholder 4">
            <a:extLst>
              <a:ext uri="{FF2B5EF4-FFF2-40B4-BE49-F238E27FC236}">
                <a16:creationId xmlns:a16="http://schemas.microsoft.com/office/drawing/2014/main" id="{3D60E167-9EF0-D2CE-7943-EA9B56CDC93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443C5BB-BBE8-A218-56C7-F9B143ECD733}"/>
              </a:ext>
            </a:extLst>
          </p:cNvPr>
          <p:cNvSpPr>
            <a:spLocks noGrp="1"/>
          </p:cNvSpPr>
          <p:nvPr>
            <p:ph type="sldNum" sz="quarter" idx="12"/>
          </p:nvPr>
        </p:nvSpPr>
        <p:spPr/>
        <p:txBody>
          <a:bodyPr/>
          <a:lstStyle>
            <a:lvl1pPr>
              <a:defRPr/>
            </a:lvl1pPr>
          </a:lstStyle>
          <a:p>
            <a:fld id="{ABA33879-1C5F-47B1-9851-F38FC2C623AF}" type="slidenum">
              <a:rPr lang="en-US" altLang="en-US"/>
              <a:pPr/>
              <a:t>‹#›</a:t>
            </a:fld>
            <a:endParaRPr lang="en-US" altLang="en-US"/>
          </a:p>
        </p:txBody>
      </p:sp>
    </p:spTree>
    <p:extLst>
      <p:ext uri="{BB962C8B-B14F-4D97-AF65-F5344CB8AC3E}">
        <p14:creationId xmlns:p14="http://schemas.microsoft.com/office/powerpoint/2010/main" val="35392643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412ED1A8-857B-F12A-58D3-D128DEC55A64}"/>
              </a:ext>
            </a:extLst>
          </p:cNvPr>
          <p:cNvSpPr>
            <a:spLocks noGrp="1"/>
          </p:cNvSpPr>
          <p:nvPr>
            <p:ph type="dt" sz="half" idx="10"/>
          </p:nvPr>
        </p:nvSpPr>
        <p:spPr/>
        <p:txBody>
          <a:bodyPr/>
          <a:lstStyle>
            <a:lvl1pPr>
              <a:defRPr/>
            </a:lvl1pPr>
          </a:lstStyle>
          <a:p>
            <a:pPr>
              <a:defRPr/>
            </a:pPr>
            <a:fld id="{C77D2C0F-8015-421E-9C80-154130A7ED63}" type="datetimeFigureOut">
              <a:rPr lang="en-US"/>
              <a:pPr>
                <a:defRPr/>
              </a:pPr>
              <a:t>5/24/2026</a:t>
            </a:fld>
            <a:endParaRPr lang="en-US" dirty="0"/>
          </a:p>
        </p:txBody>
      </p:sp>
      <p:sp>
        <p:nvSpPr>
          <p:cNvPr id="4" name="Footer Placeholder 4">
            <a:extLst>
              <a:ext uri="{FF2B5EF4-FFF2-40B4-BE49-F238E27FC236}">
                <a16:creationId xmlns:a16="http://schemas.microsoft.com/office/drawing/2014/main" id="{492C3D7D-EF84-CEBC-696B-7E2F00B05D1D}"/>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A2C426E-75DC-758C-B7DA-8046DC19F2B3}"/>
              </a:ext>
            </a:extLst>
          </p:cNvPr>
          <p:cNvSpPr>
            <a:spLocks noGrp="1"/>
          </p:cNvSpPr>
          <p:nvPr>
            <p:ph type="sldNum" sz="quarter" idx="12"/>
          </p:nvPr>
        </p:nvSpPr>
        <p:spPr/>
        <p:txBody>
          <a:bodyPr/>
          <a:lstStyle>
            <a:lvl1pPr>
              <a:defRPr/>
            </a:lvl1pPr>
          </a:lstStyle>
          <a:p>
            <a:fld id="{82FC556A-20D0-4124-A26D-5C4702866F48}" type="slidenum">
              <a:rPr lang="en-US" altLang="en-US"/>
              <a:pPr/>
              <a:t>‹#›</a:t>
            </a:fld>
            <a:endParaRPr lang="en-US" altLang="en-US"/>
          </a:p>
        </p:txBody>
      </p:sp>
    </p:spTree>
    <p:extLst>
      <p:ext uri="{BB962C8B-B14F-4D97-AF65-F5344CB8AC3E}">
        <p14:creationId xmlns:p14="http://schemas.microsoft.com/office/powerpoint/2010/main" val="25181118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03B2224-634E-7E2B-3491-FD64942BA306}"/>
              </a:ext>
            </a:extLst>
          </p:cNvPr>
          <p:cNvSpPr>
            <a:spLocks noGrp="1"/>
          </p:cNvSpPr>
          <p:nvPr>
            <p:ph type="dt" sz="half" idx="10"/>
          </p:nvPr>
        </p:nvSpPr>
        <p:spPr/>
        <p:txBody>
          <a:bodyPr/>
          <a:lstStyle>
            <a:lvl1pPr>
              <a:defRPr/>
            </a:lvl1pPr>
          </a:lstStyle>
          <a:p>
            <a:pPr>
              <a:defRPr/>
            </a:pPr>
            <a:fld id="{D5B3579F-0F78-49B9-8961-92DB88C44E16}" type="datetimeFigureOut">
              <a:rPr lang="en-US"/>
              <a:pPr>
                <a:defRPr/>
              </a:pPr>
              <a:t>5/24/2026</a:t>
            </a:fld>
            <a:endParaRPr lang="en-US" dirty="0"/>
          </a:p>
        </p:txBody>
      </p:sp>
      <p:sp>
        <p:nvSpPr>
          <p:cNvPr id="3" name="Footer Placeholder 4">
            <a:extLst>
              <a:ext uri="{FF2B5EF4-FFF2-40B4-BE49-F238E27FC236}">
                <a16:creationId xmlns:a16="http://schemas.microsoft.com/office/drawing/2014/main" id="{4ED277AE-1C01-8C74-A1D5-50FF2D1633D2}"/>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11F9B437-C93E-9B00-61C9-C49C428EB643}"/>
              </a:ext>
            </a:extLst>
          </p:cNvPr>
          <p:cNvSpPr>
            <a:spLocks noGrp="1"/>
          </p:cNvSpPr>
          <p:nvPr>
            <p:ph type="sldNum" sz="quarter" idx="12"/>
          </p:nvPr>
        </p:nvSpPr>
        <p:spPr/>
        <p:txBody>
          <a:bodyPr/>
          <a:lstStyle>
            <a:lvl1pPr>
              <a:defRPr/>
            </a:lvl1pPr>
          </a:lstStyle>
          <a:p>
            <a:fld id="{671909D1-9A6C-41C9-858A-C3F357503415}" type="slidenum">
              <a:rPr lang="en-US" altLang="en-US"/>
              <a:pPr/>
              <a:t>‹#›</a:t>
            </a:fld>
            <a:endParaRPr lang="en-US" altLang="en-US"/>
          </a:p>
        </p:txBody>
      </p:sp>
    </p:spTree>
    <p:extLst>
      <p:ext uri="{BB962C8B-B14F-4D97-AF65-F5344CB8AC3E}">
        <p14:creationId xmlns:p14="http://schemas.microsoft.com/office/powerpoint/2010/main" val="38540374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268B8516-9BC7-B185-3F06-9E159A8AE597}"/>
              </a:ext>
            </a:extLst>
          </p:cNvPr>
          <p:cNvSpPr>
            <a:spLocks noGrp="1"/>
          </p:cNvSpPr>
          <p:nvPr>
            <p:ph type="dt" sz="half" idx="10"/>
          </p:nvPr>
        </p:nvSpPr>
        <p:spPr/>
        <p:txBody>
          <a:bodyPr/>
          <a:lstStyle>
            <a:lvl1pPr>
              <a:defRPr/>
            </a:lvl1pPr>
          </a:lstStyle>
          <a:p>
            <a:pPr>
              <a:defRPr/>
            </a:pPr>
            <a:fld id="{322BF469-936D-47F9-B683-D93858341597}" type="datetimeFigureOut">
              <a:rPr lang="en-US"/>
              <a:pPr>
                <a:defRPr/>
              </a:pPr>
              <a:t>5/24/2026</a:t>
            </a:fld>
            <a:endParaRPr lang="en-US" dirty="0"/>
          </a:p>
        </p:txBody>
      </p:sp>
      <p:sp>
        <p:nvSpPr>
          <p:cNvPr id="6" name="Footer Placeholder 4">
            <a:extLst>
              <a:ext uri="{FF2B5EF4-FFF2-40B4-BE49-F238E27FC236}">
                <a16:creationId xmlns:a16="http://schemas.microsoft.com/office/drawing/2014/main" id="{F97BE611-32F4-AB25-9CF8-11B9A4E6254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CF0C52E-1D2C-CD1A-B528-4F807724CC26}"/>
              </a:ext>
            </a:extLst>
          </p:cNvPr>
          <p:cNvSpPr>
            <a:spLocks noGrp="1"/>
          </p:cNvSpPr>
          <p:nvPr>
            <p:ph type="sldNum" sz="quarter" idx="12"/>
          </p:nvPr>
        </p:nvSpPr>
        <p:spPr/>
        <p:txBody>
          <a:bodyPr/>
          <a:lstStyle>
            <a:lvl1pPr>
              <a:defRPr/>
            </a:lvl1pPr>
          </a:lstStyle>
          <a:p>
            <a:fld id="{85EF3791-9835-404C-9372-5C303822AFB9}" type="slidenum">
              <a:rPr lang="en-US" altLang="en-US"/>
              <a:pPr/>
              <a:t>‹#›</a:t>
            </a:fld>
            <a:endParaRPr lang="en-US" altLang="en-US"/>
          </a:p>
        </p:txBody>
      </p:sp>
    </p:spTree>
    <p:extLst>
      <p:ext uri="{BB962C8B-B14F-4D97-AF65-F5344CB8AC3E}">
        <p14:creationId xmlns:p14="http://schemas.microsoft.com/office/powerpoint/2010/main" val="26161919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CFF82D32-0387-1E57-2F22-A28C251E95AB}"/>
              </a:ext>
            </a:extLst>
          </p:cNvPr>
          <p:cNvSpPr>
            <a:spLocks noGrp="1"/>
          </p:cNvSpPr>
          <p:nvPr>
            <p:ph type="dt" sz="half" idx="10"/>
          </p:nvPr>
        </p:nvSpPr>
        <p:spPr/>
        <p:txBody>
          <a:bodyPr/>
          <a:lstStyle>
            <a:lvl1pPr>
              <a:defRPr/>
            </a:lvl1pPr>
          </a:lstStyle>
          <a:p>
            <a:pPr>
              <a:defRPr/>
            </a:pPr>
            <a:fld id="{AFD0527D-3551-497C-8EEA-D75E2C62D8F0}" type="datetimeFigureOut">
              <a:rPr lang="en-US"/>
              <a:pPr>
                <a:defRPr/>
              </a:pPr>
              <a:t>5/24/2026</a:t>
            </a:fld>
            <a:endParaRPr lang="en-US" dirty="0"/>
          </a:p>
        </p:txBody>
      </p:sp>
      <p:sp>
        <p:nvSpPr>
          <p:cNvPr id="6" name="Footer Placeholder 4">
            <a:extLst>
              <a:ext uri="{FF2B5EF4-FFF2-40B4-BE49-F238E27FC236}">
                <a16:creationId xmlns:a16="http://schemas.microsoft.com/office/drawing/2014/main" id="{E6DC7486-15F8-6073-FD2A-71349A6BFAB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0EE78DC-4809-D1A3-5C48-628D00C808C0}"/>
              </a:ext>
            </a:extLst>
          </p:cNvPr>
          <p:cNvSpPr>
            <a:spLocks noGrp="1"/>
          </p:cNvSpPr>
          <p:nvPr>
            <p:ph type="sldNum" sz="quarter" idx="12"/>
          </p:nvPr>
        </p:nvSpPr>
        <p:spPr/>
        <p:txBody>
          <a:bodyPr/>
          <a:lstStyle>
            <a:lvl1pPr>
              <a:defRPr/>
            </a:lvl1pPr>
          </a:lstStyle>
          <a:p>
            <a:fld id="{45B38149-98B4-48C2-97D1-3C4625FF15E3}" type="slidenum">
              <a:rPr lang="en-US" altLang="en-US"/>
              <a:pPr/>
              <a:t>‹#›</a:t>
            </a:fld>
            <a:endParaRPr lang="en-US" altLang="en-US"/>
          </a:p>
        </p:txBody>
      </p:sp>
    </p:spTree>
    <p:extLst>
      <p:ext uri="{BB962C8B-B14F-4D97-AF65-F5344CB8AC3E}">
        <p14:creationId xmlns:p14="http://schemas.microsoft.com/office/powerpoint/2010/main" val="14178100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2F5E1A4-1961-96A3-77BF-64D877EB6A50}"/>
              </a:ext>
            </a:extLst>
          </p:cNvPr>
          <p:cNvSpPr>
            <a:spLocks noGrp="1"/>
          </p:cNvSpPr>
          <p:nvPr>
            <p:ph type="dt" sz="half" idx="10"/>
          </p:nvPr>
        </p:nvSpPr>
        <p:spPr/>
        <p:txBody>
          <a:bodyPr/>
          <a:lstStyle>
            <a:lvl1pPr>
              <a:defRPr/>
            </a:lvl1pPr>
          </a:lstStyle>
          <a:p>
            <a:pPr>
              <a:defRPr/>
            </a:pPr>
            <a:fld id="{5D9A82F7-CE3D-49C2-945A-7CF2DF076095}" type="datetimeFigureOut">
              <a:rPr lang="en-US"/>
              <a:pPr>
                <a:defRPr/>
              </a:pPr>
              <a:t>5/24/2026</a:t>
            </a:fld>
            <a:endParaRPr lang="en-US" dirty="0"/>
          </a:p>
        </p:txBody>
      </p:sp>
      <p:sp>
        <p:nvSpPr>
          <p:cNvPr id="5" name="Footer Placeholder 4">
            <a:extLst>
              <a:ext uri="{FF2B5EF4-FFF2-40B4-BE49-F238E27FC236}">
                <a16:creationId xmlns:a16="http://schemas.microsoft.com/office/drawing/2014/main" id="{0E72D190-2A4A-1682-0F24-D4865AB308B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62C30AD-68ED-ADB9-93DD-8F1998976176}"/>
              </a:ext>
            </a:extLst>
          </p:cNvPr>
          <p:cNvSpPr>
            <a:spLocks noGrp="1"/>
          </p:cNvSpPr>
          <p:nvPr>
            <p:ph type="sldNum" sz="quarter" idx="12"/>
          </p:nvPr>
        </p:nvSpPr>
        <p:spPr/>
        <p:txBody>
          <a:bodyPr/>
          <a:lstStyle>
            <a:lvl1pPr>
              <a:defRPr/>
            </a:lvl1pPr>
          </a:lstStyle>
          <a:p>
            <a:fld id="{CF894BA4-95F5-4548-8EEE-C5BED841F49A}" type="slidenum">
              <a:rPr lang="en-US" altLang="en-US"/>
              <a:pPr/>
              <a:t>‹#›</a:t>
            </a:fld>
            <a:endParaRPr lang="en-US" altLang="en-US"/>
          </a:p>
        </p:txBody>
      </p:sp>
    </p:spTree>
    <p:extLst>
      <p:ext uri="{BB962C8B-B14F-4D97-AF65-F5344CB8AC3E}">
        <p14:creationId xmlns:p14="http://schemas.microsoft.com/office/powerpoint/2010/main" val="41951577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D505A5A-6B92-B92D-4F88-161C1F80EB05}"/>
              </a:ext>
            </a:extLst>
          </p:cNvPr>
          <p:cNvSpPr>
            <a:spLocks noGrp="1"/>
          </p:cNvSpPr>
          <p:nvPr>
            <p:ph type="dt" sz="half" idx="10"/>
          </p:nvPr>
        </p:nvSpPr>
        <p:spPr/>
        <p:txBody>
          <a:bodyPr/>
          <a:lstStyle>
            <a:lvl1pPr>
              <a:defRPr/>
            </a:lvl1pPr>
          </a:lstStyle>
          <a:p>
            <a:pPr>
              <a:defRPr/>
            </a:pPr>
            <a:fld id="{EE729D72-E24D-4706-99E3-B9B478D8D5A5}" type="datetimeFigureOut">
              <a:rPr lang="en-US"/>
              <a:pPr>
                <a:defRPr/>
              </a:pPr>
              <a:t>5/24/2026</a:t>
            </a:fld>
            <a:endParaRPr lang="en-US" dirty="0"/>
          </a:p>
        </p:txBody>
      </p:sp>
      <p:sp>
        <p:nvSpPr>
          <p:cNvPr id="5" name="Footer Placeholder 4">
            <a:extLst>
              <a:ext uri="{FF2B5EF4-FFF2-40B4-BE49-F238E27FC236}">
                <a16:creationId xmlns:a16="http://schemas.microsoft.com/office/drawing/2014/main" id="{49794093-E48E-3504-1FE3-54C5772C6AD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86EE76F-3C3B-1384-9BAE-AF7B67C3215B}"/>
              </a:ext>
            </a:extLst>
          </p:cNvPr>
          <p:cNvSpPr>
            <a:spLocks noGrp="1"/>
          </p:cNvSpPr>
          <p:nvPr>
            <p:ph type="sldNum" sz="quarter" idx="12"/>
          </p:nvPr>
        </p:nvSpPr>
        <p:spPr/>
        <p:txBody>
          <a:bodyPr/>
          <a:lstStyle>
            <a:lvl1pPr>
              <a:defRPr/>
            </a:lvl1pPr>
          </a:lstStyle>
          <a:p>
            <a:fld id="{E848CFC6-A464-467F-A7EE-BF5ADEB8CBFB}" type="slidenum">
              <a:rPr lang="en-US" altLang="en-US"/>
              <a:pPr/>
              <a:t>‹#›</a:t>
            </a:fld>
            <a:endParaRPr lang="en-US" altLang="en-US"/>
          </a:p>
        </p:txBody>
      </p:sp>
    </p:spTree>
    <p:extLst>
      <p:ext uri="{BB962C8B-B14F-4D97-AF65-F5344CB8AC3E}">
        <p14:creationId xmlns:p14="http://schemas.microsoft.com/office/powerpoint/2010/main" val="2372511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7CF1B293-281F-4A89-9D7C-E5F4E9848F5F}" type="slidenum">
              <a:rPr kumimoji="0" lang="en-US" altLang="en-US" sz="1200" b="0" i="0" u="none" strike="noStrike" kern="1200" cap="none" spc="0" normalizeH="0" baseline="0" noProof="0" smtClean="0">
                <a:ln>
                  <a:noFill/>
                </a:ln>
                <a:solidFill>
                  <a:prstClr val="white">
                    <a:tint val="75000"/>
                  </a:prstClr>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dirty="0">
              <a:ln>
                <a:noFill/>
              </a:ln>
              <a:solidFill>
                <a:prstClr val="white">
                  <a:tint val="75000"/>
                </a:prstClr>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51363892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id="{7DC15848-C020-12A6-633C-2AC2121662DC}"/>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a:extLst>
              <a:ext uri="{FF2B5EF4-FFF2-40B4-BE49-F238E27FC236}">
                <a16:creationId xmlns:a16="http://schemas.microsoft.com/office/drawing/2014/main" id="{FFFAEF09-3209-6C96-20DC-F77DCDE0A203}"/>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EF44BAA-F603-0557-8795-8275808E56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white">
                    <a:tint val="75000"/>
                  </a:prstClr>
                </a:solidFill>
                <a:latin typeface="Calibri" panose="020F0502020204030204"/>
              </a:defRPr>
            </a:lvl1pPr>
          </a:lstStyle>
          <a:p>
            <a:pPr>
              <a:defRPr/>
            </a:pPr>
            <a:fld id="{6BA3F59A-83DA-4DAD-9904-5228B547E6AB}" type="datetimeFigureOut">
              <a:rPr lang="en-US"/>
              <a:pPr>
                <a:defRPr/>
              </a:pPr>
              <a:t>5/24/2026</a:t>
            </a:fld>
            <a:endParaRPr lang="en-US" dirty="0"/>
          </a:p>
        </p:txBody>
      </p:sp>
      <p:sp>
        <p:nvSpPr>
          <p:cNvPr id="5" name="Footer Placeholder 4">
            <a:extLst>
              <a:ext uri="{FF2B5EF4-FFF2-40B4-BE49-F238E27FC236}">
                <a16:creationId xmlns:a16="http://schemas.microsoft.com/office/drawing/2014/main" id="{99FA69EC-EEE6-64A8-A3B8-923EED1FC5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prstClr val="white">
                    <a:tint val="75000"/>
                  </a:prstClr>
                </a:solidFill>
                <a:latin typeface="Calibri" panose="020F0502020204030204"/>
              </a:defRPr>
            </a:lvl1pPr>
          </a:lstStyle>
          <a:p>
            <a:pPr>
              <a:defRPr/>
            </a:pPr>
            <a:endParaRPr lang="en-US"/>
          </a:p>
        </p:txBody>
      </p:sp>
      <p:sp>
        <p:nvSpPr>
          <p:cNvPr id="6" name="Slide Number Placeholder 5">
            <a:extLst>
              <a:ext uri="{FF2B5EF4-FFF2-40B4-BE49-F238E27FC236}">
                <a16:creationId xmlns:a16="http://schemas.microsoft.com/office/drawing/2014/main" id="{96A4D0AD-1A34-1840-DBF3-9243B928610E}"/>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latin typeface="Calibri" panose="020F0502020204030204" pitchFamily="34" charset="0"/>
              </a:defRPr>
            </a:lvl1pPr>
          </a:lstStyle>
          <a:p>
            <a:fld id="{9AC5877F-005D-4837-B3E4-7FCF8C1BF984}" type="slidenum">
              <a:rPr lang="en-US" altLang="en-US"/>
              <a:pPr/>
              <a:t>‹#›</a:t>
            </a:fld>
            <a:endParaRPr lang="en-US" altLang="en-US"/>
          </a:p>
        </p:txBody>
      </p:sp>
    </p:spTree>
    <p:extLst>
      <p:ext uri="{BB962C8B-B14F-4D97-AF65-F5344CB8AC3E}">
        <p14:creationId xmlns:p14="http://schemas.microsoft.com/office/powerpoint/2010/main" val="290689931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3D1C8DD7-C689-4486-9D1D-13502BF30437}" type="datetimeFigureOut">
              <a:rPr lang="en-US" smtClean="0"/>
              <a:t>5/24/2026</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D24C1D62-FB63-486F-B792-5EB6FDA3A3B9}" type="slidenum">
              <a:rPr lang="en-US" smtClean="0"/>
              <a:t>‹#›</a:t>
            </a:fld>
            <a:endParaRPr lang="en-US" dirty="0"/>
          </a:p>
        </p:txBody>
      </p:sp>
    </p:spTree>
    <p:extLst>
      <p:ext uri="{BB962C8B-B14F-4D97-AF65-F5344CB8AC3E}">
        <p14:creationId xmlns:p14="http://schemas.microsoft.com/office/powerpoint/2010/main" val="74768088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0978D4FC-D370-A15A-55FC-45F8753B265D}"/>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40250876-875D-B10D-7FA0-A8B8596A9CCB}"/>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3D15C634-D43D-43D3-B3A3-6F41E9C605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white">
                    <a:tint val="75000"/>
                  </a:prstClr>
                </a:solidFill>
                <a:latin typeface="Calibri" panose="020F0502020204030204"/>
              </a:defRPr>
            </a:lvl1pPr>
          </a:lstStyle>
          <a:p>
            <a:pPr>
              <a:defRPr/>
            </a:pPr>
            <a:fld id="{EAD2878F-D3C9-43D5-87BD-70EED09D028E}" type="datetimeFigureOut">
              <a:rPr lang="en-US"/>
              <a:pPr>
                <a:defRPr/>
              </a:pPr>
              <a:t>5/24/2026</a:t>
            </a:fld>
            <a:endParaRPr lang="en-US" dirty="0"/>
          </a:p>
        </p:txBody>
      </p:sp>
      <p:sp>
        <p:nvSpPr>
          <p:cNvPr id="5" name="Footer Placeholder 4">
            <a:extLst>
              <a:ext uri="{FF2B5EF4-FFF2-40B4-BE49-F238E27FC236}">
                <a16:creationId xmlns:a16="http://schemas.microsoft.com/office/drawing/2014/main" id="{2E8426CE-98BD-49E6-809D-9150A9CA89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prstClr val="white">
                    <a:tint val="75000"/>
                  </a:prstClr>
                </a:solidFill>
                <a:latin typeface="Calibri" panose="020F0502020204030204"/>
              </a:defRPr>
            </a:lvl1pPr>
          </a:lstStyle>
          <a:p>
            <a:pPr>
              <a:defRPr/>
            </a:pPr>
            <a:endParaRPr lang="en-US"/>
          </a:p>
        </p:txBody>
      </p:sp>
      <p:sp>
        <p:nvSpPr>
          <p:cNvPr id="6" name="Slide Number Placeholder 5">
            <a:extLst>
              <a:ext uri="{FF2B5EF4-FFF2-40B4-BE49-F238E27FC236}">
                <a16:creationId xmlns:a16="http://schemas.microsoft.com/office/drawing/2014/main" id="{ADD6F004-3369-448E-B435-B653D018A7AD}"/>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latin typeface="Calibri" panose="020F0502020204030204" pitchFamily="34" charset="0"/>
              </a:defRPr>
            </a:lvl1pPr>
          </a:lstStyle>
          <a:p>
            <a:fld id="{C5DD6D92-165B-4F4F-9A61-BEF92B536DCD}" type="slidenum">
              <a:rPr lang="en-US" altLang="en-US"/>
              <a:pPr/>
              <a:t>‹#›</a:t>
            </a:fld>
            <a:endParaRPr lang="en-US" altLang="en-US"/>
          </a:p>
        </p:txBody>
      </p:sp>
    </p:spTree>
    <p:extLst>
      <p:ext uri="{BB962C8B-B14F-4D97-AF65-F5344CB8AC3E}">
        <p14:creationId xmlns:p14="http://schemas.microsoft.com/office/powerpoint/2010/main" val="1624975289"/>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3280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30168" y="1298448"/>
            <a:ext cx="4937760" cy="830997"/>
          </a:xfrm>
        </p:spPr>
        <p:txBody>
          <a:bodyPr lIns="0" tIns="0" rIns="0" bIns="0" anchor="ctr" anchorCtr="0">
            <a:spAutoFit/>
          </a:bodyPr>
          <a:lstStyle/>
          <a:p>
            <a:pPr algn="l"/>
            <a:r>
              <a:rPr lang="en-US" b="1" dirty="0">
                <a:solidFill>
                  <a:srgbClr val="FFC000"/>
                </a:solidFill>
                <a:latin typeface="+mn-lt"/>
              </a:rPr>
              <a:t>Turning</a:t>
            </a:r>
            <a:endParaRPr lang="en-US" b="1" dirty="0">
              <a:latin typeface="+mn-lt"/>
            </a:endParaRPr>
          </a:p>
        </p:txBody>
      </p:sp>
    </p:spTree>
    <p:extLst>
      <p:ext uri="{BB962C8B-B14F-4D97-AF65-F5344CB8AC3E}">
        <p14:creationId xmlns:p14="http://schemas.microsoft.com/office/powerpoint/2010/main" val="1594066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27120" y="1298448"/>
            <a:ext cx="4937760" cy="1661993"/>
          </a:xfrm>
        </p:spPr>
        <p:txBody>
          <a:bodyPr lIns="0" tIns="0" rIns="0" bIns="0" anchor="ctr" anchorCtr="1">
            <a:spAutoFit/>
          </a:bodyPr>
          <a:lstStyle/>
          <a:p>
            <a:r>
              <a:rPr lang="en-US" b="1" dirty="0">
                <a:solidFill>
                  <a:srgbClr val="FFC000"/>
                </a:solidFill>
                <a:latin typeface="+mn-lt"/>
              </a:rPr>
              <a:t>Turning My Life </a:t>
            </a:r>
            <a:br>
              <a:rPr lang="en-US" b="1" dirty="0">
                <a:solidFill>
                  <a:srgbClr val="FFC000"/>
                </a:solidFill>
                <a:latin typeface="+mn-lt"/>
              </a:rPr>
            </a:br>
            <a:r>
              <a:rPr lang="en-US" b="1" dirty="0">
                <a:latin typeface="+mn-lt"/>
              </a:rPr>
              <a:t>Towards Better</a:t>
            </a:r>
          </a:p>
        </p:txBody>
      </p:sp>
      <p:sp>
        <p:nvSpPr>
          <p:cNvPr id="3" name="Subtitle 2"/>
          <p:cNvSpPr>
            <a:spLocks noGrp="1"/>
          </p:cNvSpPr>
          <p:nvPr>
            <p:ph type="subTitle" idx="1"/>
          </p:nvPr>
        </p:nvSpPr>
        <p:spPr>
          <a:xfrm>
            <a:off x="1523999" y="4498848"/>
            <a:ext cx="9144000" cy="830997"/>
          </a:xfrm>
        </p:spPr>
        <p:txBody>
          <a:bodyPr lIns="0" tIns="0" rIns="0" bIns="0" anchor="ctr" anchorCtr="1">
            <a:spAutoFit/>
          </a:bodyPr>
          <a:lstStyle/>
          <a:p>
            <a:r>
              <a:rPr lang="en-US" sz="6000" b="1" dirty="0">
                <a:solidFill>
                  <a:srgbClr val="FFC000"/>
                </a:solidFill>
              </a:rPr>
              <a:t>Colossians 3:1-10</a:t>
            </a:r>
          </a:p>
        </p:txBody>
      </p:sp>
    </p:spTree>
    <p:extLst>
      <p:ext uri="{BB962C8B-B14F-4D97-AF65-F5344CB8AC3E}">
        <p14:creationId xmlns:p14="http://schemas.microsoft.com/office/powerpoint/2010/main" val="340532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EDC02-E6A9-1383-B031-CE2D5AE8D1C8}"/>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EEC51CD6-4681-8C86-1C02-2617E73EB7D2}"/>
              </a:ext>
            </a:extLst>
          </p:cNvPr>
          <p:cNvSpPr>
            <a:spLocks noGrp="1" noChangeArrowheads="1"/>
          </p:cNvSpPr>
          <p:nvPr>
            <p:ph type="title"/>
          </p:nvPr>
        </p:nvSpPr>
        <p:spPr>
          <a:xfrm>
            <a:off x="883920" y="1463040"/>
            <a:ext cx="10424160" cy="2492990"/>
          </a:xfrm>
          <a:ln>
            <a:noFill/>
          </a:ln>
        </p:spPr>
        <p:txBody>
          <a:bodyPr lIns="0" tIns="0" rIns="0" bIns="0" rtlCol="0" anchor="t" anchorCtr="1">
            <a:spAutoFit/>
          </a:bodyPr>
          <a:lstStyle/>
          <a:p>
            <a:pPr algn="ctr" eaLnBrk="1" fontAlgn="auto" hangingPunct="1">
              <a:lnSpc>
                <a:spcPct val="100000"/>
              </a:lnSpc>
              <a:spcAft>
                <a:spcPts val="0"/>
              </a:spcAft>
              <a:defRPr/>
            </a:pPr>
            <a:r>
              <a:rPr lang="en-US" sz="5200" dirty="0">
                <a:latin typeface="+mn-lt"/>
              </a:rPr>
              <a:t>and have put on the new self, which is being renewed in knowledge in the </a:t>
            </a:r>
            <a:r>
              <a:rPr lang="en-US" sz="5200" b="1" dirty="0">
                <a:solidFill>
                  <a:srgbClr val="FFC000"/>
                </a:solidFill>
                <a:latin typeface="+mn-lt"/>
              </a:rPr>
              <a:t>image</a:t>
            </a:r>
            <a:r>
              <a:rPr lang="en-US" sz="5200" dirty="0">
                <a:latin typeface="+mn-lt"/>
              </a:rPr>
              <a:t> of its </a:t>
            </a:r>
            <a:r>
              <a:rPr lang="en-US" sz="5200" b="1" dirty="0">
                <a:solidFill>
                  <a:srgbClr val="FFC000"/>
                </a:solidFill>
                <a:latin typeface="+mn-lt"/>
              </a:rPr>
              <a:t>Creator.</a:t>
            </a:r>
            <a:endParaRPr lang="en-US" altLang="en-US" sz="5200" dirty="0">
              <a:latin typeface="+mn-lt"/>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72E4454B-A3EB-BF9B-2B75-7964DC7AD96D}"/>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lvl="0" algn="ctr" eaLnBrk="0" fontAlgn="base" hangingPunct="0">
              <a:spcBef>
                <a:spcPct val="0"/>
              </a:spcBef>
              <a:spcAft>
                <a:spcPct val="0"/>
              </a:spcAft>
              <a:defRPr/>
            </a:pPr>
            <a:r>
              <a:rPr lang="en-US" sz="6000" b="1" dirty="0">
                <a:solidFill>
                  <a:srgbClr val="FFC000"/>
                </a:solidFill>
              </a:rPr>
              <a:t>Colossians 3:10</a:t>
            </a:r>
            <a:endParaRPr kumimoji="0" lang="en-US" sz="60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44975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07DC1-B16F-0F80-88E3-02F03764A5A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F27F2117-24A6-920D-0B30-B548A9BC7596}"/>
              </a:ext>
            </a:extLst>
          </p:cNvPr>
          <p:cNvSpPr txBox="1">
            <a:spLocks/>
          </p:cNvSpPr>
          <p:nvPr/>
        </p:nvSpPr>
        <p:spPr>
          <a:xfrm>
            <a:off x="1188720" y="1371600"/>
            <a:ext cx="914400" cy="923330"/>
          </a:xfrm>
          <a:prstGeom prst="rect">
            <a:avLst/>
          </a:prstGeom>
        </p:spPr>
        <p:txBody>
          <a:bodyPr vert="horz" lIns="0" tIns="0" rIns="0" bIns="0" rtlCol="0" anchor="ctr" anchorCtr="1">
            <a:sp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1.</a:t>
            </a:r>
          </a:p>
        </p:txBody>
      </p:sp>
      <p:sp>
        <p:nvSpPr>
          <p:cNvPr id="2" name="TextBox 1">
            <a:extLst>
              <a:ext uri="{FF2B5EF4-FFF2-40B4-BE49-F238E27FC236}">
                <a16:creationId xmlns:a16="http://schemas.microsoft.com/office/drawing/2014/main" id="{84C1EFB9-651C-9997-FAF3-21E7A19B3BAD}"/>
              </a:ext>
            </a:extLst>
          </p:cNvPr>
          <p:cNvSpPr txBox="1"/>
          <p:nvPr/>
        </p:nvSpPr>
        <p:spPr>
          <a:xfrm>
            <a:off x="2194560" y="1371600"/>
            <a:ext cx="8686800" cy="1846659"/>
          </a:xfrm>
          <a:prstGeom prst="rect">
            <a:avLst/>
          </a:prstGeom>
          <a:noFill/>
        </p:spPr>
        <p:txBody>
          <a:bodyPr wrap="square" lIns="0" tIns="0" rIns="0" bIns="0" rtlCol="0" anchor="ctr" anchorCtr="0">
            <a:spAutoFit/>
          </a:bodyPr>
          <a:lstStyle/>
          <a:p>
            <a:pPr lvl="0">
              <a:defRPr/>
            </a:pPr>
            <a:r>
              <a:rPr lang="en-US" sz="6000" dirty="0">
                <a:latin typeface="Calibri" panose="020F0502020204030204" pitchFamily="34" charset="0"/>
                <a:ea typeface="Calibri" panose="020F0502020204030204" pitchFamily="34" charset="0"/>
                <a:cs typeface="Calibri" panose="020F0502020204030204" pitchFamily="34" charset="0"/>
              </a:rPr>
              <a:t>Turn my </a:t>
            </a:r>
            <a:r>
              <a:rPr lang="en-US" sz="6000" b="1" dirty="0">
                <a:solidFill>
                  <a:srgbClr val="FFC000"/>
                </a:solidFill>
                <a:latin typeface="Calibri" panose="020F0502020204030204" pitchFamily="34" charset="0"/>
                <a:ea typeface="Calibri" panose="020F0502020204030204" pitchFamily="34" charset="0"/>
                <a:cs typeface="Calibri" panose="020F0502020204030204" pitchFamily="34" charset="0"/>
              </a:rPr>
              <a:t>heart</a:t>
            </a:r>
            <a:r>
              <a:rPr lang="en-US" sz="6000" dirty="0">
                <a:latin typeface="Calibri" panose="020F0502020204030204" pitchFamily="34" charset="0"/>
                <a:ea typeface="Calibri" panose="020F0502020204030204" pitchFamily="34" charset="0"/>
                <a:cs typeface="Calibri" panose="020F0502020204030204" pitchFamily="34" charset="0"/>
              </a:rPr>
              <a:t> towards </a:t>
            </a:r>
            <a:r>
              <a:rPr lang="en-US" sz="6000" b="1" dirty="0">
                <a:solidFill>
                  <a:srgbClr val="FFC000"/>
                </a:solidFill>
                <a:latin typeface="Calibri" panose="020F0502020204030204" pitchFamily="34" charset="0"/>
                <a:ea typeface="Calibri" panose="020F0502020204030204" pitchFamily="34" charset="0"/>
                <a:cs typeface="Calibri" panose="020F0502020204030204" pitchFamily="34" charset="0"/>
              </a:rPr>
              <a:t>Christ.</a:t>
            </a:r>
            <a:endParaRPr kumimoji="0" lang="en-US" sz="6000" b="1" i="0" u="none" strike="noStrike" kern="1200" cap="none" spc="0" normalizeH="0" baseline="0" noProof="0" dirty="0">
              <a:ln>
                <a:noFill/>
              </a:ln>
              <a:solidFill>
                <a:srgbClr val="FFC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93579AA2-FBAC-D25A-F033-DE83427BB034}"/>
              </a:ext>
            </a:extLst>
          </p:cNvPr>
          <p:cNvSpPr txBox="1"/>
          <p:nvPr/>
        </p:nvSpPr>
        <p:spPr>
          <a:xfrm>
            <a:off x="2194560" y="4663440"/>
            <a:ext cx="8412480" cy="923330"/>
          </a:xfrm>
          <a:prstGeom prst="rect">
            <a:avLst/>
          </a:prstGeom>
          <a:noFill/>
        </p:spPr>
        <p:txBody>
          <a:bodyPr wrap="square" lIns="0" tIns="0" rIns="0" bIns="0" rtlCol="0" anchor="ctr" anchorCtr="0">
            <a:spAutoFit/>
          </a:bodyPr>
          <a:lstStyle/>
          <a:p>
            <a:pPr lvl="0">
              <a:defRPr/>
            </a:pPr>
            <a:r>
              <a:rPr lang="en-US" sz="6000" b="1" dirty="0">
                <a:solidFill>
                  <a:srgbClr val="FFC000"/>
                </a:solidFill>
                <a:latin typeface="Calibri" panose="020F0502020204030204" pitchFamily="34" charset="0"/>
                <a:ea typeface="Calibri" panose="020F0502020204030204" pitchFamily="34" charset="0"/>
                <a:cs typeface="Calibri" panose="020F0502020204030204" pitchFamily="34" charset="0"/>
              </a:rPr>
              <a:t>Colossians 3:1</a:t>
            </a:r>
            <a:endParaRPr kumimoji="0" lang="en-US" sz="6000" b="1" i="0" u="none" strike="noStrike" kern="1200" cap="none" spc="0" normalizeH="0" baseline="0" noProof="0" dirty="0">
              <a:ln>
                <a:noFill/>
              </a:ln>
              <a:solidFill>
                <a:srgbClr val="FFC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54882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18077-73C8-74FD-C78F-AB6DD5DDA81A}"/>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C8999B7B-54B7-1389-B4BF-2D760D9DCFD0}"/>
              </a:ext>
            </a:extLst>
          </p:cNvPr>
          <p:cNvSpPr>
            <a:spLocks noGrp="1" noChangeArrowheads="1"/>
          </p:cNvSpPr>
          <p:nvPr>
            <p:ph type="title"/>
          </p:nvPr>
        </p:nvSpPr>
        <p:spPr>
          <a:xfrm>
            <a:off x="883920" y="1463040"/>
            <a:ext cx="10424160" cy="3323987"/>
          </a:xfrm>
          <a:ln>
            <a:noFill/>
          </a:ln>
        </p:spPr>
        <p:txBody>
          <a:bodyPr lIns="0" tIns="0" rIns="0" bIns="0" rtlCol="0" anchor="t" anchorCtr="1">
            <a:spAutoFit/>
          </a:bodyPr>
          <a:lstStyle/>
          <a:p>
            <a:pPr algn="ctr" eaLnBrk="1" fontAlgn="auto" hangingPunct="1">
              <a:lnSpc>
                <a:spcPct val="100000"/>
              </a:lnSpc>
              <a:spcAft>
                <a:spcPts val="0"/>
              </a:spcAft>
              <a:defRPr/>
            </a:pPr>
            <a:r>
              <a:rPr lang="en-US" sz="5200" dirty="0">
                <a:latin typeface="+mn-lt"/>
              </a:rPr>
              <a:t>Since, then, you have been </a:t>
            </a:r>
            <a:r>
              <a:rPr lang="en-US" sz="5200" b="1" dirty="0">
                <a:solidFill>
                  <a:srgbClr val="FFC000"/>
                </a:solidFill>
                <a:latin typeface="+mn-lt"/>
              </a:rPr>
              <a:t>raised</a:t>
            </a:r>
            <a:r>
              <a:rPr lang="en-US" sz="5200" dirty="0">
                <a:latin typeface="+mn-lt"/>
              </a:rPr>
              <a:t> with </a:t>
            </a:r>
            <a:r>
              <a:rPr lang="en-US" sz="5200" b="1" dirty="0">
                <a:solidFill>
                  <a:srgbClr val="FFC000"/>
                </a:solidFill>
                <a:latin typeface="+mn-lt"/>
              </a:rPr>
              <a:t>Christ,</a:t>
            </a:r>
            <a:r>
              <a:rPr lang="en-US" sz="5200" dirty="0">
                <a:latin typeface="+mn-lt"/>
              </a:rPr>
              <a:t> </a:t>
            </a:r>
            <a:r>
              <a:rPr lang="en-US" sz="5200" b="1" dirty="0">
                <a:solidFill>
                  <a:srgbClr val="FFC000"/>
                </a:solidFill>
                <a:latin typeface="+mn-lt"/>
              </a:rPr>
              <a:t>set</a:t>
            </a:r>
            <a:r>
              <a:rPr lang="en-US" sz="5200" b="1" dirty="0">
                <a:latin typeface="+mn-lt"/>
              </a:rPr>
              <a:t> your </a:t>
            </a:r>
            <a:r>
              <a:rPr lang="en-US" sz="5200" b="1" dirty="0">
                <a:solidFill>
                  <a:srgbClr val="FFC000"/>
                </a:solidFill>
                <a:latin typeface="+mn-lt"/>
              </a:rPr>
              <a:t>hearts</a:t>
            </a:r>
            <a:r>
              <a:rPr lang="en-US" sz="5200" b="1" dirty="0">
                <a:latin typeface="+mn-lt"/>
              </a:rPr>
              <a:t> on things </a:t>
            </a:r>
            <a:r>
              <a:rPr lang="en-US" sz="5200" b="1" dirty="0">
                <a:solidFill>
                  <a:srgbClr val="FFC000"/>
                </a:solidFill>
                <a:latin typeface="+mn-lt"/>
              </a:rPr>
              <a:t>above,</a:t>
            </a:r>
            <a:r>
              <a:rPr lang="en-US" sz="5200" dirty="0">
                <a:latin typeface="+mn-lt"/>
              </a:rPr>
              <a:t> where </a:t>
            </a:r>
            <a:r>
              <a:rPr lang="en-US" sz="5200" b="1" dirty="0">
                <a:solidFill>
                  <a:srgbClr val="FFC000"/>
                </a:solidFill>
                <a:latin typeface="+mn-lt"/>
              </a:rPr>
              <a:t>Christ</a:t>
            </a:r>
            <a:r>
              <a:rPr lang="en-US" sz="5200" dirty="0">
                <a:latin typeface="+mn-lt"/>
              </a:rPr>
              <a:t> is, seated at the </a:t>
            </a:r>
            <a:r>
              <a:rPr lang="en-US" sz="5200" b="1" dirty="0">
                <a:latin typeface="+mn-lt"/>
              </a:rPr>
              <a:t>right hand </a:t>
            </a:r>
            <a:r>
              <a:rPr lang="en-US" sz="5200" dirty="0">
                <a:latin typeface="+mn-lt"/>
              </a:rPr>
              <a:t>of God.</a:t>
            </a:r>
            <a:endParaRPr lang="en-US" altLang="en-US" sz="5200" dirty="0">
              <a:latin typeface="+mn-lt"/>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DAB42996-A12F-6A60-2251-929AE96349D0}"/>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000" b="1" i="0" u="none" strike="noStrike" kern="1200" cap="none" spc="0" normalizeH="0" baseline="0" noProof="0" dirty="0">
                <a:ln>
                  <a:noFill/>
                </a:ln>
                <a:solidFill>
                  <a:srgbClr val="FFC000"/>
                </a:solidFill>
                <a:effectLst/>
                <a:uLnTx/>
                <a:uFillTx/>
                <a:latin typeface="Calibri" panose="020F0502020204030204"/>
                <a:ea typeface="+mn-ea"/>
                <a:cs typeface="+mn-cs"/>
              </a:rPr>
              <a:t>Colossians 3:1</a:t>
            </a:r>
            <a:endParaRPr kumimoji="0" lang="en-US" sz="60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59800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7AE2B-C4E1-E253-BAD4-161988B1CBC5}"/>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5B7BF5E7-9CD6-5B9D-6F21-08B66DFAD934}"/>
              </a:ext>
            </a:extLst>
          </p:cNvPr>
          <p:cNvSpPr>
            <a:spLocks noGrp="1" noChangeArrowheads="1"/>
          </p:cNvSpPr>
          <p:nvPr>
            <p:ph type="title"/>
          </p:nvPr>
        </p:nvSpPr>
        <p:spPr>
          <a:xfrm>
            <a:off x="883920" y="1463040"/>
            <a:ext cx="10424160" cy="4154984"/>
          </a:xfrm>
          <a:ln>
            <a:noFill/>
          </a:ln>
        </p:spPr>
        <p:txBody>
          <a:bodyPr lIns="0" tIns="0" rIns="0" bIns="0" rtlCol="0" anchor="t" anchorCtr="1">
            <a:spAutoFit/>
          </a:bodyPr>
          <a:lstStyle/>
          <a:p>
            <a:pPr algn="ctr" eaLnBrk="1" fontAlgn="auto" hangingPunct="1">
              <a:lnSpc>
                <a:spcPct val="100000"/>
              </a:lnSpc>
              <a:spcAft>
                <a:spcPts val="0"/>
              </a:spcAft>
              <a:defRPr/>
            </a:pPr>
            <a:r>
              <a:rPr lang="en-US" sz="5200" dirty="0">
                <a:latin typeface="+mn-lt"/>
              </a:rPr>
              <a:t>Jesus replied: </a:t>
            </a:r>
            <a:r>
              <a:rPr lang="en-US" sz="5200" dirty="0">
                <a:solidFill>
                  <a:srgbClr val="FFC000"/>
                </a:solidFill>
                <a:latin typeface="+mn-lt"/>
              </a:rPr>
              <a:t>“‘</a:t>
            </a:r>
            <a:r>
              <a:rPr lang="en-US" sz="5200" b="1" dirty="0">
                <a:solidFill>
                  <a:srgbClr val="FFC000"/>
                </a:solidFill>
                <a:latin typeface="+mn-lt"/>
              </a:rPr>
              <a:t>Love</a:t>
            </a:r>
            <a:r>
              <a:rPr lang="en-US" sz="5200" dirty="0">
                <a:latin typeface="+mn-lt"/>
              </a:rPr>
              <a:t> the Lord your God with </a:t>
            </a:r>
            <a:r>
              <a:rPr lang="en-US" sz="5200" b="1" dirty="0">
                <a:latin typeface="+mn-lt"/>
              </a:rPr>
              <a:t>all</a:t>
            </a:r>
            <a:r>
              <a:rPr lang="en-US" sz="5200" dirty="0">
                <a:latin typeface="+mn-lt"/>
              </a:rPr>
              <a:t> your </a:t>
            </a:r>
            <a:r>
              <a:rPr lang="en-US" sz="5200" b="1" dirty="0">
                <a:solidFill>
                  <a:srgbClr val="FFC000"/>
                </a:solidFill>
                <a:latin typeface="+mn-lt"/>
              </a:rPr>
              <a:t>heart</a:t>
            </a:r>
            <a:r>
              <a:rPr lang="en-US" sz="5200" dirty="0">
                <a:latin typeface="+mn-lt"/>
              </a:rPr>
              <a:t> and with all your soul and with all your mind.’ </a:t>
            </a:r>
            <a:r>
              <a:rPr lang="en-US" sz="5200" baseline="30000" dirty="0">
                <a:latin typeface="+mn-lt"/>
              </a:rPr>
              <a:t>38 </a:t>
            </a:r>
            <a:r>
              <a:rPr lang="en-US" sz="5200" dirty="0">
                <a:latin typeface="+mn-lt"/>
              </a:rPr>
              <a:t>This is the </a:t>
            </a:r>
            <a:r>
              <a:rPr lang="en-US" sz="5200" b="1" dirty="0">
                <a:solidFill>
                  <a:srgbClr val="FFC000"/>
                </a:solidFill>
                <a:latin typeface="+mn-lt"/>
              </a:rPr>
              <a:t>first</a:t>
            </a:r>
            <a:r>
              <a:rPr lang="en-US" sz="5200" dirty="0">
                <a:latin typeface="+mn-lt"/>
              </a:rPr>
              <a:t> and greatest commandment.</a:t>
            </a:r>
            <a:endParaRPr lang="en-US" altLang="en-US" sz="5200" dirty="0">
              <a:latin typeface="+mn-lt"/>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BABFB24D-DD4D-75C9-5B8C-1330A39BA544}"/>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lvl="0" algn="ctr" eaLnBrk="0" fontAlgn="base" hangingPunct="0">
              <a:spcBef>
                <a:spcPct val="0"/>
              </a:spcBef>
              <a:spcAft>
                <a:spcPct val="0"/>
              </a:spcAft>
              <a:defRPr/>
            </a:pPr>
            <a:r>
              <a:rPr lang="en-US" sz="6000" b="1" dirty="0">
                <a:solidFill>
                  <a:srgbClr val="FFC000"/>
                </a:solidFill>
              </a:rPr>
              <a:t>Matthew 22:37-38</a:t>
            </a:r>
            <a:endParaRPr kumimoji="0" lang="en-US" sz="60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58858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6D93A-D4C4-2D7F-75EC-D9023349B92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5D3822C-ED6F-7CC4-5002-BA63CCEDD142}"/>
              </a:ext>
            </a:extLst>
          </p:cNvPr>
          <p:cNvSpPr txBox="1">
            <a:spLocks/>
          </p:cNvSpPr>
          <p:nvPr/>
        </p:nvSpPr>
        <p:spPr>
          <a:xfrm>
            <a:off x="1188720" y="1371600"/>
            <a:ext cx="914400" cy="923330"/>
          </a:xfrm>
          <a:prstGeom prst="rect">
            <a:avLst/>
          </a:prstGeom>
        </p:spPr>
        <p:txBody>
          <a:bodyPr vert="horz" lIns="0" tIns="0" rIns="0" bIns="0" rtlCol="0" anchor="ctr" anchorCtr="1">
            <a:sp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6000" dirty="0">
                <a:solidFill>
                  <a:srgbClr val="FFFFFF"/>
                </a:solidFill>
                <a:latin typeface="Calibri" panose="020F0502020204030204" pitchFamily="34" charset="0"/>
                <a:ea typeface="Calibri" panose="020F0502020204030204" pitchFamily="34" charset="0"/>
                <a:cs typeface="Calibri" panose="020F0502020204030204" pitchFamily="34" charset="0"/>
              </a:rPr>
              <a:t>2</a:t>
            </a:r>
            <a:r>
              <a:rPr kumimoji="0" lang="en-US" sz="6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p>
        </p:txBody>
      </p:sp>
      <p:sp>
        <p:nvSpPr>
          <p:cNvPr id="2" name="TextBox 1">
            <a:extLst>
              <a:ext uri="{FF2B5EF4-FFF2-40B4-BE49-F238E27FC236}">
                <a16:creationId xmlns:a16="http://schemas.microsoft.com/office/drawing/2014/main" id="{62C24E57-A5B9-7047-FCA3-9AC0C0CD683A}"/>
              </a:ext>
            </a:extLst>
          </p:cNvPr>
          <p:cNvSpPr txBox="1"/>
          <p:nvPr/>
        </p:nvSpPr>
        <p:spPr>
          <a:xfrm>
            <a:off x="2194560" y="1371600"/>
            <a:ext cx="8686800" cy="1846659"/>
          </a:xfrm>
          <a:prstGeom prst="rect">
            <a:avLst/>
          </a:prstGeom>
          <a:noFill/>
        </p:spPr>
        <p:txBody>
          <a:bodyPr wrap="square" lIns="0" tIns="0" rIns="0" bIns="0" rtlCol="0" anchor="ctr" anchorCtr="0">
            <a:spAutoFit/>
          </a:bodyPr>
          <a:lstStyle/>
          <a:p>
            <a:pPr lvl="0">
              <a:defRPr/>
            </a:pPr>
            <a:r>
              <a:rPr lang="en-US" sz="6000" dirty="0">
                <a:latin typeface="Calibri" panose="020F0502020204030204" pitchFamily="34" charset="0"/>
                <a:ea typeface="Calibri" panose="020F0502020204030204" pitchFamily="34" charset="0"/>
                <a:cs typeface="Calibri" panose="020F0502020204030204" pitchFamily="34" charset="0"/>
              </a:rPr>
              <a:t>Turn my </a:t>
            </a:r>
            <a:r>
              <a:rPr lang="en-US" sz="6000" b="1" dirty="0">
                <a:solidFill>
                  <a:srgbClr val="FFC000"/>
                </a:solidFill>
                <a:latin typeface="Calibri" panose="020F0502020204030204" pitchFamily="34" charset="0"/>
                <a:ea typeface="Calibri" panose="020F0502020204030204" pitchFamily="34" charset="0"/>
                <a:cs typeface="Calibri" panose="020F0502020204030204" pitchFamily="34" charset="0"/>
              </a:rPr>
              <a:t>thoughts</a:t>
            </a:r>
            <a:r>
              <a:rPr lang="en-US" sz="6000" dirty="0">
                <a:latin typeface="Calibri" panose="020F0502020204030204" pitchFamily="34" charset="0"/>
                <a:ea typeface="Calibri" panose="020F0502020204030204" pitchFamily="34" charset="0"/>
                <a:cs typeface="Calibri" panose="020F0502020204030204" pitchFamily="34" charset="0"/>
              </a:rPr>
              <a:t> towards </a:t>
            </a:r>
            <a:r>
              <a:rPr lang="en-US" sz="6000" b="1" dirty="0">
                <a:solidFill>
                  <a:srgbClr val="FFC000"/>
                </a:solidFill>
                <a:latin typeface="Calibri" panose="020F0502020204030204" pitchFamily="34" charset="0"/>
                <a:ea typeface="Calibri" panose="020F0502020204030204" pitchFamily="34" charset="0"/>
                <a:cs typeface="Calibri" panose="020F0502020204030204" pitchFamily="34" charset="0"/>
              </a:rPr>
              <a:t>Christ.</a:t>
            </a:r>
            <a:endParaRPr kumimoji="0" lang="en-US" sz="6000" b="1" i="0" u="none" strike="noStrike" kern="1200" cap="none" spc="0" normalizeH="0" baseline="0" noProof="0" dirty="0">
              <a:ln>
                <a:noFill/>
              </a:ln>
              <a:solidFill>
                <a:srgbClr val="FFC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25C80B5D-A5EC-6C2E-1C49-409DAC47F58D}"/>
              </a:ext>
            </a:extLst>
          </p:cNvPr>
          <p:cNvSpPr txBox="1"/>
          <p:nvPr/>
        </p:nvSpPr>
        <p:spPr>
          <a:xfrm>
            <a:off x="2194560" y="4663440"/>
            <a:ext cx="8412480" cy="923330"/>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C000"/>
                </a:solidFill>
                <a:effectLst/>
                <a:uLnTx/>
                <a:uFillTx/>
                <a:latin typeface="Calibri" panose="020F0502020204030204" pitchFamily="34" charset="0"/>
                <a:ea typeface="Calibri" panose="020F0502020204030204" pitchFamily="34" charset="0"/>
                <a:cs typeface="Calibri" panose="020F0502020204030204" pitchFamily="34" charset="0"/>
              </a:rPr>
              <a:t>Colossians 3:2-4</a:t>
            </a:r>
          </a:p>
        </p:txBody>
      </p:sp>
    </p:spTree>
    <p:extLst>
      <p:ext uri="{BB962C8B-B14F-4D97-AF65-F5344CB8AC3E}">
        <p14:creationId xmlns:p14="http://schemas.microsoft.com/office/powerpoint/2010/main" val="175589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ED574-092E-5DAE-3F50-CD09108D5139}"/>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11A6F3A9-89F3-5FD8-1012-806001D5EFC7}"/>
              </a:ext>
            </a:extLst>
          </p:cNvPr>
          <p:cNvSpPr>
            <a:spLocks noGrp="1" noChangeArrowheads="1"/>
          </p:cNvSpPr>
          <p:nvPr>
            <p:ph type="title"/>
          </p:nvPr>
        </p:nvSpPr>
        <p:spPr>
          <a:xfrm>
            <a:off x="883920" y="1463040"/>
            <a:ext cx="10424160" cy="4985980"/>
          </a:xfrm>
          <a:ln>
            <a:noFill/>
          </a:ln>
        </p:spPr>
        <p:txBody>
          <a:bodyPr lIns="0" tIns="0" rIns="0" bIns="0" rtlCol="0" anchor="t" anchorCtr="1">
            <a:spAutoFit/>
          </a:bodyPr>
          <a:lstStyle/>
          <a:p>
            <a:pPr algn="ctr" eaLnBrk="1" fontAlgn="auto" hangingPunct="1">
              <a:lnSpc>
                <a:spcPct val="100000"/>
              </a:lnSpc>
              <a:spcAft>
                <a:spcPts val="0"/>
              </a:spcAft>
              <a:defRPr/>
            </a:pPr>
            <a:r>
              <a:rPr lang="en-US" sz="5200" dirty="0">
                <a:latin typeface="+mn-lt"/>
              </a:rPr>
              <a:t>Set your </a:t>
            </a:r>
            <a:r>
              <a:rPr lang="en-US" sz="5200" b="1" dirty="0">
                <a:solidFill>
                  <a:srgbClr val="FFC000"/>
                </a:solidFill>
                <a:latin typeface="+mn-lt"/>
              </a:rPr>
              <a:t>minds</a:t>
            </a:r>
            <a:r>
              <a:rPr lang="en-US" sz="5200" dirty="0">
                <a:latin typeface="+mn-lt"/>
              </a:rPr>
              <a:t> on things </a:t>
            </a:r>
            <a:r>
              <a:rPr lang="en-US" sz="5200" b="1" dirty="0">
                <a:solidFill>
                  <a:srgbClr val="FFC000"/>
                </a:solidFill>
                <a:latin typeface="+mn-lt"/>
              </a:rPr>
              <a:t>above,</a:t>
            </a:r>
            <a:r>
              <a:rPr lang="en-US" sz="5200" dirty="0">
                <a:latin typeface="+mn-lt"/>
              </a:rPr>
              <a:t> not on earthly things. </a:t>
            </a:r>
            <a:r>
              <a:rPr lang="en-US" sz="5200" baseline="30000" dirty="0">
                <a:latin typeface="+mn-lt"/>
              </a:rPr>
              <a:t>3 </a:t>
            </a:r>
            <a:r>
              <a:rPr lang="en-US" sz="5200" dirty="0">
                <a:latin typeface="+mn-lt"/>
              </a:rPr>
              <a:t>For you died, and </a:t>
            </a:r>
            <a:r>
              <a:rPr lang="en-US" sz="5200" b="1" dirty="0">
                <a:solidFill>
                  <a:srgbClr val="FFC000"/>
                </a:solidFill>
                <a:latin typeface="+mn-lt"/>
              </a:rPr>
              <a:t>your life</a:t>
            </a:r>
            <a:r>
              <a:rPr lang="en-US" sz="5200" dirty="0">
                <a:latin typeface="+mn-lt"/>
              </a:rPr>
              <a:t> is </a:t>
            </a:r>
            <a:r>
              <a:rPr lang="en-US" sz="5200" b="1" dirty="0">
                <a:solidFill>
                  <a:srgbClr val="FFC000"/>
                </a:solidFill>
                <a:latin typeface="+mn-lt"/>
              </a:rPr>
              <a:t>now hidden with Christ in God.</a:t>
            </a:r>
            <a:r>
              <a:rPr lang="en-US" sz="5200" dirty="0">
                <a:latin typeface="+mn-lt"/>
              </a:rPr>
              <a:t> </a:t>
            </a:r>
            <a:r>
              <a:rPr lang="en-US" sz="5200" baseline="30000" dirty="0">
                <a:latin typeface="+mn-lt"/>
              </a:rPr>
              <a:t>4 </a:t>
            </a:r>
            <a:r>
              <a:rPr lang="en-US" sz="5200" dirty="0">
                <a:latin typeface="+mn-lt"/>
              </a:rPr>
              <a:t>When Christ, who is your life, appears, then you also will appear with him </a:t>
            </a:r>
            <a:r>
              <a:rPr lang="en-US" sz="5200" b="1" dirty="0">
                <a:solidFill>
                  <a:srgbClr val="FFC000"/>
                </a:solidFill>
                <a:latin typeface="+mn-lt"/>
              </a:rPr>
              <a:t>in</a:t>
            </a:r>
            <a:r>
              <a:rPr lang="en-US" sz="5200" dirty="0">
                <a:latin typeface="+mn-lt"/>
              </a:rPr>
              <a:t> </a:t>
            </a:r>
            <a:r>
              <a:rPr lang="en-US" sz="5200" b="1" dirty="0">
                <a:solidFill>
                  <a:srgbClr val="FFC000"/>
                </a:solidFill>
                <a:latin typeface="+mn-lt"/>
              </a:rPr>
              <a:t>glory.</a:t>
            </a:r>
            <a:endParaRPr lang="en-US" altLang="en-US" sz="5200" dirty="0">
              <a:latin typeface="+mn-lt"/>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CD887CC2-3695-F27B-A67E-F18BB2D72D5B}"/>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000" b="1" i="0" u="none" strike="noStrike" kern="1200" cap="none" spc="0" normalizeH="0" baseline="0" noProof="0" dirty="0">
                <a:ln>
                  <a:noFill/>
                </a:ln>
                <a:solidFill>
                  <a:srgbClr val="FFC000"/>
                </a:solidFill>
                <a:effectLst/>
                <a:uLnTx/>
                <a:uFillTx/>
                <a:latin typeface="Calibri" panose="020F0502020204030204"/>
                <a:ea typeface="+mn-ea"/>
                <a:cs typeface="+mn-cs"/>
              </a:rPr>
              <a:t>Colossians 3:2-4</a:t>
            </a:r>
            <a:endParaRPr kumimoji="0" lang="en-US" sz="60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39923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9D493-ECE3-D8EB-4F38-A95B4D224423}"/>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DB6A5A75-EE7A-26EF-6404-D60140D15FA7}"/>
              </a:ext>
            </a:extLst>
          </p:cNvPr>
          <p:cNvSpPr>
            <a:spLocks noGrp="1" noChangeArrowheads="1"/>
          </p:cNvSpPr>
          <p:nvPr>
            <p:ph type="title"/>
          </p:nvPr>
        </p:nvSpPr>
        <p:spPr>
          <a:xfrm>
            <a:off x="883920" y="1463040"/>
            <a:ext cx="10424160" cy="4154984"/>
          </a:xfrm>
          <a:ln>
            <a:noFill/>
          </a:ln>
        </p:spPr>
        <p:txBody>
          <a:bodyPr lIns="0" tIns="0" rIns="0" bIns="0" rtlCol="0" anchor="t" anchorCtr="1">
            <a:spAutoFit/>
          </a:bodyPr>
          <a:lstStyle/>
          <a:p>
            <a:pPr algn="ctr" eaLnBrk="1" fontAlgn="auto" hangingPunct="1">
              <a:lnSpc>
                <a:spcPct val="100000"/>
              </a:lnSpc>
              <a:spcAft>
                <a:spcPts val="0"/>
              </a:spcAft>
              <a:defRPr/>
            </a:pPr>
            <a:r>
              <a:rPr lang="en-US" sz="5200" dirty="0">
                <a:latin typeface="+mn-lt"/>
              </a:rPr>
              <a:t>Let the wicked forsake their ways</a:t>
            </a:r>
            <a:br>
              <a:rPr lang="en-US" sz="5200" dirty="0">
                <a:latin typeface="+mn-lt"/>
              </a:rPr>
            </a:br>
            <a:r>
              <a:rPr lang="en-US" sz="5200" dirty="0">
                <a:latin typeface="+mn-lt"/>
              </a:rPr>
              <a:t>    and the unrighteous their </a:t>
            </a:r>
            <a:r>
              <a:rPr lang="en-US" sz="5200" b="1" dirty="0">
                <a:solidFill>
                  <a:srgbClr val="FFC000"/>
                </a:solidFill>
                <a:latin typeface="+mn-lt"/>
              </a:rPr>
              <a:t>thoughts.</a:t>
            </a:r>
            <a:r>
              <a:rPr lang="en-US" sz="5200" dirty="0">
                <a:latin typeface="+mn-lt"/>
              </a:rPr>
              <a:t> Let them </a:t>
            </a:r>
            <a:r>
              <a:rPr lang="en-US" sz="5200" b="1" dirty="0">
                <a:solidFill>
                  <a:srgbClr val="FFC000"/>
                </a:solidFill>
                <a:latin typeface="+mn-lt"/>
              </a:rPr>
              <a:t>turn</a:t>
            </a:r>
            <a:r>
              <a:rPr lang="en-US" sz="5200" dirty="0">
                <a:latin typeface="+mn-lt"/>
              </a:rPr>
              <a:t> to the </a:t>
            </a:r>
            <a:r>
              <a:rPr lang="en-US" sz="5200" b="1" cap="small" dirty="0">
                <a:solidFill>
                  <a:srgbClr val="FFC000"/>
                </a:solidFill>
                <a:latin typeface="+mn-lt"/>
              </a:rPr>
              <a:t>Lord,</a:t>
            </a:r>
            <a:r>
              <a:rPr lang="en-US" sz="5200" dirty="0">
                <a:latin typeface="+mn-lt"/>
              </a:rPr>
              <a:t> and he will have mercy on them, and to our God, for he will freely pardon.</a:t>
            </a:r>
            <a:endParaRPr lang="en-US" altLang="en-US" sz="5200" dirty="0">
              <a:latin typeface="+mn-lt"/>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2094F2CA-F406-B3D9-18DF-171819009E6C}"/>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lvl="0" algn="ctr" eaLnBrk="0" fontAlgn="base" hangingPunct="0">
              <a:spcBef>
                <a:spcPct val="0"/>
              </a:spcBef>
              <a:spcAft>
                <a:spcPct val="0"/>
              </a:spcAft>
              <a:defRPr/>
            </a:pPr>
            <a:r>
              <a:rPr lang="en-US" sz="6000" b="1" dirty="0">
                <a:solidFill>
                  <a:srgbClr val="FFC000"/>
                </a:solidFill>
              </a:rPr>
              <a:t>Isaiah 55:7-9</a:t>
            </a:r>
            <a:endParaRPr kumimoji="0" lang="en-US" sz="60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35703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0F797-3C0D-81C4-DFAE-FDD493DB53E4}"/>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4D7BA98C-EB63-C7AC-4A6D-C5F3A46B8E36}"/>
              </a:ext>
            </a:extLst>
          </p:cNvPr>
          <p:cNvSpPr>
            <a:spLocks noGrp="1" noChangeArrowheads="1"/>
          </p:cNvSpPr>
          <p:nvPr>
            <p:ph type="title"/>
          </p:nvPr>
        </p:nvSpPr>
        <p:spPr>
          <a:xfrm>
            <a:off x="883920" y="1463040"/>
            <a:ext cx="10424160" cy="4801314"/>
          </a:xfrm>
          <a:ln>
            <a:noFill/>
          </a:ln>
        </p:spPr>
        <p:txBody>
          <a:bodyPr lIns="0" tIns="0" rIns="0" bIns="0" rtlCol="0" anchor="t" anchorCtr="1">
            <a:spAutoFit/>
          </a:bodyPr>
          <a:lstStyle/>
          <a:p>
            <a:pPr algn="ctr" eaLnBrk="1" fontAlgn="auto" hangingPunct="1">
              <a:lnSpc>
                <a:spcPct val="100000"/>
              </a:lnSpc>
              <a:spcAft>
                <a:spcPts val="0"/>
              </a:spcAft>
              <a:defRPr/>
            </a:pPr>
            <a:r>
              <a:rPr lang="en-US" sz="5200" dirty="0">
                <a:latin typeface="+mn-lt"/>
              </a:rPr>
              <a:t>“For my </a:t>
            </a:r>
            <a:r>
              <a:rPr lang="en-US" sz="5200" b="1" dirty="0">
                <a:solidFill>
                  <a:srgbClr val="FFC000"/>
                </a:solidFill>
                <a:latin typeface="+mn-lt"/>
              </a:rPr>
              <a:t>thoughts</a:t>
            </a:r>
            <a:r>
              <a:rPr lang="en-US" sz="5200" dirty="0">
                <a:latin typeface="+mn-lt"/>
              </a:rPr>
              <a:t> are not your </a:t>
            </a:r>
            <a:r>
              <a:rPr lang="en-US" sz="5200" b="1" dirty="0">
                <a:solidFill>
                  <a:srgbClr val="FFC000"/>
                </a:solidFill>
                <a:latin typeface="+mn-lt"/>
              </a:rPr>
              <a:t>thoughts,</a:t>
            </a:r>
            <a:r>
              <a:rPr lang="en-US" sz="5200" dirty="0">
                <a:latin typeface="+mn-lt"/>
              </a:rPr>
              <a:t> neither are your ways my ways,” declares the </a:t>
            </a:r>
            <a:r>
              <a:rPr lang="en-US" sz="5200" cap="small" dirty="0">
                <a:latin typeface="+mn-lt"/>
              </a:rPr>
              <a:t>Lord</a:t>
            </a:r>
            <a:r>
              <a:rPr lang="en-US" sz="5200" dirty="0">
                <a:latin typeface="+mn-lt"/>
              </a:rPr>
              <a:t>.  </a:t>
            </a:r>
            <a:r>
              <a:rPr lang="en-US" sz="5200" baseline="30000" dirty="0">
                <a:latin typeface="+mn-lt"/>
              </a:rPr>
              <a:t>9 </a:t>
            </a:r>
            <a:r>
              <a:rPr lang="en-US" sz="5200" dirty="0">
                <a:latin typeface="+mn-lt"/>
              </a:rPr>
              <a:t>“As the heavens are higher than the earth, so are my ways higher than your ways and my </a:t>
            </a:r>
            <a:r>
              <a:rPr lang="en-US" sz="5200" b="1" dirty="0">
                <a:solidFill>
                  <a:srgbClr val="FFC000"/>
                </a:solidFill>
                <a:latin typeface="+mn-lt"/>
              </a:rPr>
              <a:t>thoughts</a:t>
            </a:r>
            <a:r>
              <a:rPr lang="en-US" sz="5200" dirty="0">
                <a:latin typeface="+mn-lt"/>
              </a:rPr>
              <a:t> than your </a:t>
            </a:r>
            <a:r>
              <a:rPr lang="en-US" sz="5200" b="1" dirty="0">
                <a:solidFill>
                  <a:srgbClr val="FFC000"/>
                </a:solidFill>
                <a:latin typeface="+mn-lt"/>
              </a:rPr>
              <a:t>thoughts.</a:t>
            </a:r>
            <a:endParaRPr lang="en-US" altLang="en-US" sz="5200" dirty="0">
              <a:latin typeface="+mn-lt"/>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3244F2D0-33A5-A21C-E3C3-5A5C50F30B1D}"/>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lvl="0" algn="ctr" eaLnBrk="0" fontAlgn="base" hangingPunct="0">
              <a:spcBef>
                <a:spcPct val="0"/>
              </a:spcBef>
              <a:spcAft>
                <a:spcPct val="0"/>
              </a:spcAft>
              <a:defRPr/>
            </a:pPr>
            <a:r>
              <a:rPr lang="en-US" sz="6000" b="1" dirty="0">
                <a:solidFill>
                  <a:srgbClr val="FFC000"/>
                </a:solidFill>
              </a:rPr>
              <a:t>Isaiah 55:8-9</a:t>
            </a:r>
            <a:endParaRPr kumimoji="0" lang="en-US" sz="60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6263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4DE18-A02D-F6DE-EE9E-9395A55D9EB2}"/>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EA269538-1ABF-441F-5F2D-15A108E0F029}"/>
              </a:ext>
            </a:extLst>
          </p:cNvPr>
          <p:cNvSpPr>
            <a:spLocks noGrp="1" noChangeArrowheads="1"/>
          </p:cNvSpPr>
          <p:nvPr>
            <p:ph type="title"/>
          </p:nvPr>
        </p:nvSpPr>
        <p:spPr>
          <a:xfrm>
            <a:off x="883920" y="1463040"/>
            <a:ext cx="10424160" cy="4985980"/>
          </a:xfrm>
          <a:ln>
            <a:noFill/>
          </a:ln>
        </p:spPr>
        <p:txBody>
          <a:bodyPr lIns="0" tIns="0" rIns="0" bIns="0" rtlCol="0" anchor="t" anchorCtr="1">
            <a:spAutoFit/>
          </a:bodyPr>
          <a:lstStyle/>
          <a:p>
            <a:pPr algn="ctr" eaLnBrk="1" fontAlgn="auto" hangingPunct="1">
              <a:lnSpc>
                <a:spcPct val="100000"/>
              </a:lnSpc>
              <a:spcAft>
                <a:spcPts val="0"/>
              </a:spcAft>
              <a:defRPr/>
            </a:pPr>
            <a:r>
              <a:rPr lang="en-US" sz="5200" dirty="0">
                <a:latin typeface="+mn-lt"/>
              </a:rPr>
              <a:t>Do not conform to the </a:t>
            </a:r>
            <a:r>
              <a:rPr lang="en-US" sz="5200" b="1" dirty="0">
                <a:solidFill>
                  <a:srgbClr val="FFC000"/>
                </a:solidFill>
                <a:latin typeface="+mn-lt"/>
              </a:rPr>
              <a:t>pattern</a:t>
            </a:r>
            <a:r>
              <a:rPr lang="en-US" sz="5200" dirty="0">
                <a:latin typeface="+mn-lt"/>
              </a:rPr>
              <a:t> of this world, but be transformed by the </a:t>
            </a:r>
            <a:r>
              <a:rPr lang="en-US" sz="5200" b="1" dirty="0">
                <a:solidFill>
                  <a:srgbClr val="FFC000"/>
                </a:solidFill>
                <a:latin typeface="+mn-lt"/>
              </a:rPr>
              <a:t>renewing of your mind.</a:t>
            </a:r>
            <a:r>
              <a:rPr lang="en-US" sz="5200" dirty="0">
                <a:latin typeface="+mn-lt"/>
              </a:rPr>
              <a:t> Then you will be able to test and approve what God’s will is—his good, pleasing and perfect will.</a:t>
            </a:r>
            <a:endParaRPr lang="en-US" altLang="en-US" sz="5200" dirty="0">
              <a:latin typeface="+mn-lt"/>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B358E7DC-504E-FAA6-1F30-734ED1D1CDCA}"/>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lvl="0" algn="ctr" eaLnBrk="0" fontAlgn="base" hangingPunct="0">
              <a:spcBef>
                <a:spcPct val="0"/>
              </a:spcBef>
              <a:spcAft>
                <a:spcPct val="0"/>
              </a:spcAft>
              <a:defRPr/>
            </a:pPr>
            <a:r>
              <a:rPr lang="en-US" sz="6000" b="1" dirty="0">
                <a:solidFill>
                  <a:srgbClr val="FFC000"/>
                </a:solidFill>
              </a:rPr>
              <a:t>Romans 12:2</a:t>
            </a:r>
            <a:endParaRPr kumimoji="0" lang="en-US" sz="60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75459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4F8D0-0336-8442-94FB-37663ECBEF25}"/>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33FAAC8B-D06E-0391-2DE1-87949EA605D3}"/>
              </a:ext>
            </a:extLst>
          </p:cNvPr>
          <p:cNvSpPr>
            <a:spLocks noGrp="1" noChangeArrowheads="1"/>
          </p:cNvSpPr>
          <p:nvPr>
            <p:ph type="title"/>
          </p:nvPr>
        </p:nvSpPr>
        <p:spPr>
          <a:xfrm>
            <a:off x="883920" y="1463040"/>
            <a:ext cx="10424160" cy="4985980"/>
          </a:xfrm>
          <a:ln>
            <a:noFill/>
          </a:ln>
        </p:spPr>
        <p:txBody>
          <a:bodyPr lIns="0" tIns="0" rIns="0" bIns="0" rtlCol="0" anchor="t" anchorCtr="1">
            <a:spAutoFit/>
          </a:bodyPr>
          <a:lstStyle/>
          <a:p>
            <a:pPr algn="ctr" eaLnBrk="1" fontAlgn="auto" hangingPunct="1">
              <a:lnSpc>
                <a:spcPct val="100000"/>
              </a:lnSpc>
              <a:spcAft>
                <a:spcPts val="0"/>
              </a:spcAft>
              <a:defRPr/>
            </a:pPr>
            <a:r>
              <a:rPr lang="en-US" sz="5200" b="1" dirty="0">
                <a:solidFill>
                  <a:srgbClr val="FFC000"/>
                </a:solidFill>
                <a:latin typeface="+mn-lt"/>
              </a:rPr>
              <a:t>All</a:t>
            </a:r>
            <a:r>
              <a:rPr lang="en-US" sz="5200" dirty="0">
                <a:latin typeface="+mn-lt"/>
              </a:rPr>
              <a:t> Scripture is God-breathed and is useful for teaching, rebuking, correcting and training in </a:t>
            </a:r>
            <a:r>
              <a:rPr lang="en-US" sz="5200" b="1" dirty="0">
                <a:solidFill>
                  <a:srgbClr val="FFC000"/>
                </a:solidFill>
                <a:latin typeface="+mn-lt"/>
              </a:rPr>
              <a:t>righteousness,</a:t>
            </a:r>
            <a:r>
              <a:rPr lang="en-US" sz="5200" dirty="0">
                <a:latin typeface="+mn-lt"/>
              </a:rPr>
              <a:t> </a:t>
            </a:r>
            <a:r>
              <a:rPr lang="en-US" sz="5200" baseline="30000" dirty="0">
                <a:latin typeface="+mn-lt"/>
              </a:rPr>
              <a:t>17 </a:t>
            </a:r>
            <a:r>
              <a:rPr lang="en-US" sz="5200" dirty="0">
                <a:latin typeface="+mn-lt"/>
              </a:rPr>
              <a:t>so that the servant of God may be </a:t>
            </a:r>
            <a:r>
              <a:rPr lang="en-US" sz="5200" b="1" dirty="0">
                <a:solidFill>
                  <a:srgbClr val="FFC000"/>
                </a:solidFill>
                <a:latin typeface="+mn-lt"/>
              </a:rPr>
              <a:t>thoroughly equipped</a:t>
            </a:r>
            <a:r>
              <a:rPr lang="en-US" sz="5200" dirty="0">
                <a:latin typeface="+mn-lt"/>
              </a:rPr>
              <a:t> for </a:t>
            </a:r>
            <a:r>
              <a:rPr lang="en-US" sz="5200" b="1" dirty="0">
                <a:solidFill>
                  <a:srgbClr val="FFC000"/>
                </a:solidFill>
                <a:latin typeface="+mn-lt"/>
              </a:rPr>
              <a:t>every</a:t>
            </a:r>
            <a:r>
              <a:rPr lang="en-US" sz="5200" dirty="0">
                <a:latin typeface="+mn-lt"/>
              </a:rPr>
              <a:t> good work.</a:t>
            </a:r>
            <a:endParaRPr lang="en-US" altLang="en-US" sz="5200" dirty="0">
              <a:latin typeface="+mn-lt"/>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10122932-659C-8803-3936-3999B4470511}"/>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lvl="0" algn="ctr" eaLnBrk="0" fontAlgn="base" hangingPunct="0">
              <a:spcBef>
                <a:spcPct val="0"/>
              </a:spcBef>
              <a:spcAft>
                <a:spcPct val="0"/>
              </a:spcAft>
              <a:defRPr/>
            </a:pPr>
            <a:r>
              <a:rPr lang="en-US" sz="6000" b="1" dirty="0">
                <a:solidFill>
                  <a:srgbClr val="FFC000"/>
                </a:solidFill>
              </a:rPr>
              <a:t>2 Timothy 3:16-17</a:t>
            </a:r>
            <a:endParaRPr kumimoji="0" lang="en-US" sz="60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10861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0804A-2269-3DCB-002D-1A7C6D00F80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97266E9-B8C1-86F2-328C-CB7AEDEDD003}"/>
              </a:ext>
            </a:extLst>
          </p:cNvPr>
          <p:cNvSpPr txBox="1">
            <a:spLocks/>
          </p:cNvSpPr>
          <p:nvPr/>
        </p:nvSpPr>
        <p:spPr>
          <a:xfrm>
            <a:off x="1188720" y="1371600"/>
            <a:ext cx="914400" cy="923330"/>
          </a:xfrm>
          <a:prstGeom prst="rect">
            <a:avLst/>
          </a:prstGeom>
        </p:spPr>
        <p:txBody>
          <a:bodyPr vert="horz" lIns="0" tIns="0" rIns="0" bIns="0" rtlCol="0" anchor="ctr" anchorCtr="1">
            <a:sp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3.</a:t>
            </a:r>
          </a:p>
        </p:txBody>
      </p:sp>
      <p:sp>
        <p:nvSpPr>
          <p:cNvPr id="2" name="TextBox 1">
            <a:extLst>
              <a:ext uri="{FF2B5EF4-FFF2-40B4-BE49-F238E27FC236}">
                <a16:creationId xmlns:a16="http://schemas.microsoft.com/office/drawing/2014/main" id="{7AFA9D2F-6E53-6537-F4EF-1EC727910C12}"/>
              </a:ext>
            </a:extLst>
          </p:cNvPr>
          <p:cNvSpPr txBox="1"/>
          <p:nvPr/>
        </p:nvSpPr>
        <p:spPr>
          <a:xfrm>
            <a:off x="2194560" y="1371600"/>
            <a:ext cx="8686800" cy="1846659"/>
          </a:xfrm>
          <a:prstGeom prst="rect">
            <a:avLst/>
          </a:prstGeom>
          <a:noFill/>
        </p:spPr>
        <p:txBody>
          <a:bodyPr wrap="square" lIns="0" tIns="0" rIns="0" bIns="0" rtlCol="0" anchor="ctr" anchorCtr="0">
            <a:spAutoFit/>
          </a:bodyPr>
          <a:lstStyle/>
          <a:p>
            <a:pPr lvl="0">
              <a:defRPr/>
            </a:pPr>
            <a:r>
              <a:rPr lang="en-US" sz="6000" dirty="0">
                <a:latin typeface="Calibri" panose="020F0502020204030204" pitchFamily="34" charset="0"/>
                <a:ea typeface="Calibri" panose="020F0502020204030204" pitchFamily="34" charset="0"/>
                <a:cs typeface="Calibri" panose="020F0502020204030204" pitchFamily="34" charset="0"/>
              </a:rPr>
              <a:t>Turn my </a:t>
            </a:r>
            <a:r>
              <a:rPr lang="en-US" sz="6000" b="1" dirty="0">
                <a:solidFill>
                  <a:srgbClr val="FFC000"/>
                </a:solidFill>
                <a:latin typeface="Calibri" panose="020F0502020204030204" pitchFamily="34" charset="0"/>
                <a:ea typeface="Calibri" panose="020F0502020204030204" pitchFamily="34" charset="0"/>
                <a:cs typeface="Calibri" panose="020F0502020204030204" pitchFamily="34" charset="0"/>
              </a:rPr>
              <a:t>old behaviors in</a:t>
            </a:r>
            <a:r>
              <a:rPr lang="en-US" sz="6000" b="1" dirty="0">
                <a:latin typeface="Calibri" panose="020F0502020204030204" pitchFamily="34" charset="0"/>
                <a:ea typeface="Calibri" panose="020F0502020204030204" pitchFamily="34" charset="0"/>
                <a:cs typeface="Calibri" panose="020F0502020204030204" pitchFamily="34" charset="0"/>
              </a:rPr>
              <a:t> for </a:t>
            </a:r>
            <a:r>
              <a:rPr lang="en-US" sz="6000" b="1" dirty="0">
                <a:solidFill>
                  <a:srgbClr val="FFC000"/>
                </a:solidFill>
                <a:latin typeface="Calibri" panose="020F0502020204030204" pitchFamily="34" charset="0"/>
                <a:ea typeface="Calibri" panose="020F0502020204030204" pitchFamily="34" charset="0"/>
                <a:cs typeface="Calibri" panose="020F0502020204030204" pitchFamily="34" charset="0"/>
              </a:rPr>
              <a:t>my</a:t>
            </a:r>
            <a:r>
              <a:rPr lang="en-US" sz="6000" b="1" dirty="0">
                <a:latin typeface="Calibri" panose="020F0502020204030204" pitchFamily="34" charset="0"/>
                <a:ea typeface="Calibri" panose="020F0502020204030204" pitchFamily="34" charset="0"/>
                <a:cs typeface="Calibri" panose="020F0502020204030204" pitchFamily="34" charset="0"/>
              </a:rPr>
              <a:t> </a:t>
            </a:r>
            <a:r>
              <a:rPr lang="en-US" sz="6000" b="1" dirty="0">
                <a:solidFill>
                  <a:srgbClr val="FFC000"/>
                </a:solidFill>
                <a:latin typeface="Calibri" panose="020F0502020204030204" pitchFamily="34" charset="0"/>
                <a:ea typeface="Calibri" panose="020F0502020204030204" pitchFamily="34" charset="0"/>
                <a:cs typeface="Calibri" panose="020F0502020204030204" pitchFamily="34" charset="0"/>
              </a:rPr>
              <a:t>new</a:t>
            </a:r>
            <a:r>
              <a:rPr lang="en-US" sz="6000" b="1" dirty="0">
                <a:latin typeface="Calibri" panose="020F0502020204030204" pitchFamily="34" charset="0"/>
                <a:ea typeface="Calibri" panose="020F0502020204030204" pitchFamily="34" charset="0"/>
                <a:cs typeface="Calibri" panose="020F0502020204030204" pitchFamily="34" charset="0"/>
              </a:rPr>
              <a:t> </a:t>
            </a:r>
            <a:r>
              <a:rPr lang="en-US" sz="6000" b="1" dirty="0">
                <a:solidFill>
                  <a:srgbClr val="FFC000"/>
                </a:solidFill>
                <a:latin typeface="Calibri" panose="020F0502020204030204" pitchFamily="34" charset="0"/>
                <a:ea typeface="Calibri" panose="020F0502020204030204" pitchFamily="34" charset="0"/>
                <a:cs typeface="Calibri" panose="020F0502020204030204" pitchFamily="34" charset="0"/>
              </a:rPr>
              <a:t>behaviors.</a:t>
            </a:r>
            <a:endParaRPr kumimoji="0" lang="en-US" sz="6000" b="1" i="0" u="none" strike="noStrike" kern="1200" cap="none" spc="0" normalizeH="0" baseline="0" noProof="0" dirty="0">
              <a:ln>
                <a:noFill/>
              </a:ln>
              <a:solidFill>
                <a:srgbClr val="FFC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95A9C54-6602-B299-584F-BCC25691B7B6}"/>
              </a:ext>
            </a:extLst>
          </p:cNvPr>
          <p:cNvSpPr txBox="1"/>
          <p:nvPr/>
        </p:nvSpPr>
        <p:spPr>
          <a:xfrm>
            <a:off x="2194560" y="4663440"/>
            <a:ext cx="8412480" cy="923330"/>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C000"/>
                </a:solidFill>
                <a:effectLst/>
                <a:uLnTx/>
                <a:uFillTx/>
                <a:latin typeface="Calibri" panose="020F0502020204030204" pitchFamily="34" charset="0"/>
                <a:ea typeface="Calibri" panose="020F0502020204030204" pitchFamily="34" charset="0"/>
                <a:cs typeface="Calibri" panose="020F0502020204030204" pitchFamily="34" charset="0"/>
              </a:rPr>
              <a:t>Colossians 3:5-8</a:t>
            </a:r>
          </a:p>
        </p:txBody>
      </p:sp>
    </p:spTree>
    <p:extLst>
      <p:ext uri="{BB962C8B-B14F-4D97-AF65-F5344CB8AC3E}">
        <p14:creationId xmlns:p14="http://schemas.microsoft.com/office/powerpoint/2010/main" val="2062556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288CA-2DDF-F955-D740-751385326605}"/>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7E7CA4AD-E4DF-5383-689C-098B4B1BD05E}"/>
              </a:ext>
            </a:extLst>
          </p:cNvPr>
          <p:cNvSpPr>
            <a:spLocks noGrp="1" noChangeArrowheads="1"/>
          </p:cNvSpPr>
          <p:nvPr>
            <p:ph type="title"/>
          </p:nvPr>
        </p:nvSpPr>
        <p:spPr>
          <a:xfrm>
            <a:off x="883920" y="1463040"/>
            <a:ext cx="10424160" cy="4001095"/>
          </a:xfrm>
          <a:ln>
            <a:noFill/>
          </a:ln>
        </p:spPr>
        <p:txBody>
          <a:bodyPr lIns="0" tIns="0" rIns="0" bIns="0" rtlCol="0" anchor="t" anchorCtr="1">
            <a:spAutoFit/>
          </a:bodyPr>
          <a:lstStyle/>
          <a:p>
            <a:pPr algn="ctr" eaLnBrk="1" fontAlgn="auto" hangingPunct="1">
              <a:lnSpc>
                <a:spcPct val="100000"/>
              </a:lnSpc>
              <a:spcAft>
                <a:spcPts val="0"/>
              </a:spcAft>
              <a:defRPr/>
            </a:pPr>
            <a:r>
              <a:rPr lang="en-US" sz="5200" dirty="0">
                <a:latin typeface="+mn-lt"/>
              </a:rPr>
              <a:t>Put to </a:t>
            </a:r>
            <a:r>
              <a:rPr lang="en-US" sz="5200" b="1" dirty="0">
                <a:solidFill>
                  <a:srgbClr val="FFC000"/>
                </a:solidFill>
                <a:latin typeface="+mn-lt"/>
              </a:rPr>
              <a:t>death,</a:t>
            </a:r>
            <a:r>
              <a:rPr lang="en-US" sz="5200" dirty="0">
                <a:latin typeface="+mn-lt"/>
              </a:rPr>
              <a:t> therefore, whatever belongs to your </a:t>
            </a:r>
            <a:r>
              <a:rPr lang="en-US" sz="5200" b="1" dirty="0">
                <a:solidFill>
                  <a:srgbClr val="FFC000"/>
                </a:solidFill>
                <a:latin typeface="+mn-lt"/>
              </a:rPr>
              <a:t>earthly nature:</a:t>
            </a:r>
            <a:r>
              <a:rPr lang="en-US" sz="5200" dirty="0">
                <a:latin typeface="+mn-lt"/>
              </a:rPr>
              <a:t> sexual immorality, impurity, lust, evil desires and greed, which is idolatry. </a:t>
            </a:r>
            <a:r>
              <a:rPr lang="en-US" sz="5200" baseline="30000" dirty="0">
                <a:latin typeface="+mn-lt"/>
              </a:rPr>
              <a:t>6 </a:t>
            </a:r>
            <a:r>
              <a:rPr lang="en-US" sz="5200" dirty="0">
                <a:latin typeface="+mn-lt"/>
              </a:rPr>
              <a:t>Because of these, the wrath of God is coming.</a:t>
            </a:r>
            <a:endParaRPr lang="en-US" altLang="en-US" sz="5200" dirty="0">
              <a:latin typeface="+mn-lt"/>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354191A2-7936-F539-D0B0-AB3045DB9327}"/>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000" b="1" i="0" u="none" strike="noStrike" kern="1200" cap="none" spc="0" normalizeH="0" baseline="0" noProof="0" dirty="0">
                <a:ln>
                  <a:noFill/>
                </a:ln>
                <a:solidFill>
                  <a:srgbClr val="FFC000"/>
                </a:solidFill>
                <a:effectLst/>
                <a:uLnTx/>
                <a:uFillTx/>
                <a:latin typeface="Calibri" panose="020F0502020204030204"/>
                <a:ea typeface="+mn-ea"/>
                <a:cs typeface="+mn-cs"/>
              </a:rPr>
              <a:t>Colossians 3:5-8</a:t>
            </a:r>
            <a:endParaRPr kumimoji="0" lang="en-US" sz="60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637292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A6DCC-8BAF-0DA9-A315-A19F1C258A79}"/>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F3BED61E-48F8-305E-B368-4058B189C276}"/>
              </a:ext>
            </a:extLst>
          </p:cNvPr>
          <p:cNvSpPr>
            <a:spLocks noGrp="1" noChangeArrowheads="1"/>
          </p:cNvSpPr>
          <p:nvPr>
            <p:ph type="title"/>
          </p:nvPr>
        </p:nvSpPr>
        <p:spPr>
          <a:xfrm>
            <a:off x="883920" y="1463040"/>
            <a:ext cx="10424160" cy="4955203"/>
          </a:xfrm>
          <a:ln>
            <a:noFill/>
          </a:ln>
        </p:spPr>
        <p:txBody>
          <a:bodyPr lIns="0" tIns="0" rIns="0" bIns="0" rtlCol="0" anchor="t" anchorCtr="1">
            <a:spAutoFit/>
          </a:bodyPr>
          <a:lstStyle/>
          <a:p>
            <a:pPr algn="ctr" eaLnBrk="1" fontAlgn="auto" hangingPunct="1">
              <a:lnSpc>
                <a:spcPct val="100000"/>
              </a:lnSpc>
              <a:spcAft>
                <a:spcPts val="0"/>
              </a:spcAft>
              <a:defRPr/>
            </a:pPr>
            <a:r>
              <a:rPr lang="en-US" sz="5200" dirty="0">
                <a:latin typeface="+mn-lt"/>
              </a:rPr>
              <a:t>You </a:t>
            </a:r>
            <a:r>
              <a:rPr lang="en-US" sz="5200" b="1" dirty="0">
                <a:solidFill>
                  <a:srgbClr val="FFC000"/>
                </a:solidFill>
                <a:latin typeface="+mn-lt"/>
              </a:rPr>
              <a:t>used to walk in these ways,</a:t>
            </a:r>
            <a:br>
              <a:rPr lang="en-US" sz="5200" b="1" dirty="0">
                <a:solidFill>
                  <a:srgbClr val="FFC000"/>
                </a:solidFill>
                <a:latin typeface="+mn-lt"/>
              </a:rPr>
            </a:br>
            <a:r>
              <a:rPr lang="en-US" sz="5200" dirty="0">
                <a:latin typeface="+mn-lt"/>
              </a:rPr>
              <a:t>in the life you once lived. </a:t>
            </a:r>
            <a:r>
              <a:rPr lang="en-US" sz="5200" baseline="30000" dirty="0">
                <a:latin typeface="+mn-lt"/>
              </a:rPr>
              <a:t>8</a:t>
            </a:r>
            <a:r>
              <a:rPr lang="en-US" sz="5200" baseline="30000" dirty="0"/>
              <a:t> </a:t>
            </a:r>
            <a:r>
              <a:rPr lang="en-US" sz="5200" dirty="0">
                <a:latin typeface="Calibri" panose="020F0502020204030204" pitchFamily="34" charset="0"/>
                <a:ea typeface="Calibri" panose="020F0502020204030204" pitchFamily="34" charset="0"/>
                <a:cs typeface="Calibri" panose="020F0502020204030204" pitchFamily="34" charset="0"/>
              </a:rPr>
              <a:t>But now you must also rid yourselves of </a:t>
            </a:r>
            <a:r>
              <a:rPr lang="en-US" sz="5200" b="1" dirty="0">
                <a:solidFill>
                  <a:srgbClr val="FFC000"/>
                </a:solidFill>
                <a:latin typeface="Calibri" panose="020F0502020204030204" pitchFamily="34" charset="0"/>
                <a:ea typeface="Calibri" panose="020F0502020204030204" pitchFamily="34" charset="0"/>
                <a:cs typeface="Calibri" panose="020F0502020204030204" pitchFamily="34" charset="0"/>
              </a:rPr>
              <a:t>all</a:t>
            </a:r>
            <a:r>
              <a:rPr lang="en-US" sz="5200" dirty="0">
                <a:latin typeface="Calibri" panose="020F0502020204030204" pitchFamily="34" charset="0"/>
                <a:ea typeface="Calibri" panose="020F0502020204030204" pitchFamily="34" charset="0"/>
                <a:cs typeface="Calibri" panose="020F0502020204030204" pitchFamily="34" charset="0"/>
              </a:rPr>
              <a:t> such things as these: anger, rage, malice, slander, and filthy language from your lips.</a:t>
            </a:r>
            <a:endParaRPr lang="en-US" altLang="en-US" sz="5200" dirty="0">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E5E4A081-BC7F-55F0-591D-9DA0B753E75C}"/>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000" b="1" i="0" u="none" strike="noStrike" kern="1200" cap="none" spc="0" normalizeH="0" baseline="0" noProof="0" dirty="0">
                <a:ln>
                  <a:noFill/>
                </a:ln>
                <a:solidFill>
                  <a:srgbClr val="FFC000"/>
                </a:solidFill>
                <a:effectLst/>
                <a:uLnTx/>
                <a:uFillTx/>
                <a:latin typeface="Calibri" panose="020F0502020204030204"/>
                <a:ea typeface="+mn-ea"/>
                <a:cs typeface="+mn-cs"/>
              </a:rPr>
              <a:t>Colossians 3:7-8</a:t>
            </a:r>
            <a:endParaRPr kumimoji="0" lang="en-US" sz="60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7719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46F91-2138-D75B-2DB7-2B62A07D13B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7D62D66-FDC4-BAC9-A178-305EF5A5CB5E}"/>
              </a:ext>
            </a:extLst>
          </p:cNvPr>
          <p:cNvSpPr txBox="1">
            <a:spLocks/>
          </p:cNvSpPr>
          <p:nvPr/>
        </p:nvSpPr>
        <p:spPr>
          <a:xfrm>
            <a:off x="1188720" y="1371600"/>
            <a:ext cx="914400" cy="923330"/>
          </a:xfrm>
          <a:prstGeom prst="rect">
            <a:avLst/>
          </a:prstGeom>
        </p:spPr>
        <p:txBody>
          <a:bodyPr vert="horz" lIns="0" tIns="0" rIns="0" bIns="0" rtlCol="0" anchor="ctr" anchorCtr="1">
            <a:sp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4.</a:t>
            </a:r>
          </a:p>
        </p:txBody>
      </p:sp>
      <p:sp>
        <p:nvSpPr>
          <p:cNvPr id="2" name="TextBox 1">
            <a:extLst>
              <a:ext uri="{FF2B5EF4-FFF2-40B4-BE49-F238E27FC236}">
                <a16:creationId xmlns:a16="http://schemas.microsoft.com/office/drawing/2014/main" id="{6617A58D-9B4D-CB21-F069-DE4CC70AB683}"/>
              </a:ext>
            </a:extLst>
          </p:cNvPr>
          <p:cNvSpPr txBox="1"/>
          <p:nvPr/>
        </p:nvSpPr>
        <p:spPr>
          <a:xfrm>
            <a:off x="2194560" y="1371600"/>
            <a:ext cx="8686800" cy="1846659"/>
          </a:xfrm>
          <a:prstGeom prst="rect">
            <a:avLst/>
          </a:prstGeom>
          <a:noFill/>
        </p:spPr>
        <p:txBody>
          <a:bodyPr wrap="square" lIns="0" tIns="0" rIns="0" bIns="0" rtlCol="0" anchor="ctr" anchorCtr="0">
            <a:spAutoFit/>
          </a:bodyPr>
          <a:lstStyle/>
          <a:p>
            <a:pPr lvl="0">
              <a:defRPr/>
            </a:pPr>
            <a:r>
              <a:rPr lang="en-US" sz="6000" dirty="0">
                <a:latin typeface="Calibri" panose="020F0502020204030204" pitchFamily="34" charset="0"/>
                <a:ea typeface="Calibri" panose="020F0502020204030204" pitchFamily="34" charset="0"/>
                <a:cs typeface="Calibri" panose="020F0502020204030204" pitchFamily="34" charset="0"/>
              </a:rPr>
              <a:t>Turn my </a:t>
            </a:r>
            <a:r>
              <a:rPr lang="en-US" sz="6000" b="1" dirty="0">
                <a:solidFill>
                  <a:srgbClr val="FFC000"/>
                </a:solidFill>
                <a:latin typeface="Calibri" panose="020F0502020204030204" pitchFamily="34" charset="0"/>
                <a:ea typeface="Calibri" panose="020F0502020204030204" pitchFamily="34" charset="0"/>
                <a:cs typeface="Calibri" panose="020F0502020204030204" pitchFamily="34" charset="0"/>
              </a:rPr>
              <a:t>old self </a:t>
            </a:r>
            <a:r>
              <a:rPr lang="en-US" sz="6000" b="1" dirty="0">
                <a:latin typeface="Calibri" panose="020F0502020204030204" pitchFamily="34" charset="0"/>
                <a:ea typeface="Calibri" panose="020F0502020204030204" pitchFamily="34" charset="0"/>
                <a:cs typeface="Calibri" panose="020F0502020204030204" pitchFamily="34" charset="0"/>
              </a:rPr>
              <a:t>in for </a:t>
            </a:r>
            <a:r>
              <a:rPr lang="en-US" sz="6000" b="1" dirty="0">
                <a:solidFill>
                  <a:srgbClr val="FFC000"/>
                </a:solidFill>
                <a:latin typeface="Calibri" panose="020F0502020204030204" pitchFamily="34" charset="0"/>
                <a:ea typeface="Calibri" panose="020F0502020204030204" pitchFamily="34" charset="0"/>
                <a:cs typeface="Calibri" panose="020F0502020204030204" pitchFamily="34" charset="0"/>
              </a:rPr>
              <a:t>my</a:t>
            </a:r>
            <a:r>
              <a:rPr lang="en-US" sz="6000" b="1" dirty="0">
                <a:latin typeface="Calibri" panose="020F0502020204030204" pitchFamily="34" charset="0"/>
                <a:ea typeface="Calibri" panose="020F0502020204030204" pitchFamily="34" charset="0"/>
                <a:cs typeface="Calibri" panose="020F0502020204030204" pitchFamily="34" charset="0"/>
              </a:rPr>
              <a:t> </a:t>
            </a:r>
            <a:r>
              <a:rPr lang="en-US" sz="6000" b="1" dirty="0">
                <a:solidFill>
                  <a:srgbClr val="FFC000"/>
                </a:solidFill>
                <a:latin typeface="Calibri" panose="020F0502020204030204" pitchFamily="34" charset="0"/>
                <a:ea typeface="Calibri" panose="020F0502020204030204" pitchFamily="34" charset="0"/>
                <a:cs typeface="Calibri" panose="020F0502020204030204" pitchFamily="34" charset="0"/>
              </a:rPr>
              <a:t>new self.</a:t>
            </a:r>
            <a:endParaRPr kumimoji="0" lang="en-US" sz="6000" b="1" i="0" u="none" strike="noStrike" kern="1200" cap="none" spc="0" normalizeH="0" baseline="0" noProof="0" dirty="0">
              <a:ln>
                <a:noFill/>
              </a:ln>
              <a:solidFill>
                <a:srgbClr val="FFC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7EA26A3C-59D0-E236-AB1E-3E3EE3A2321B}"/>
              </a:ext>
            </a:extLst>
          </p:cNvPr>
          <p:cNvSpPr txBox="1"/>
          <p:nvPr/>
        </p:nvSpPr>
        <p:spPr>
          <a:xfrm>
            <a:off x="2194560" y="4663440"/>
            <a:ext cx="8412480" cy="923330"/>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C000"/>
                </a:solidFill>
                <a:effectLst/>
                <a:uLnTx/>
                <a:uFillTx/>
                <a:latin typeface="Calibri" panose="020F0502020204030204" pitchFamily="34" charset="0"/>
                <a:ea typeface="Calibri" panose="020F0502020204030204" pitchFamily="34" charset="0"/>
                <a:cs typeface="Calibri" panose="020F0502020204030204" pitchFamily="34" charset="0"/>
              </a:rPr>
              <a:t>Colossians 3:9-10</a:t>
            </a:r>
          </a:p>
        </p:txBody>
      </p:sp>
    </p:spTree>
    <p:extLst>
      <p:ext uri="{BB962C8B-B14F-4D97-AF65-F5344CB8AC3E}">
        <p14:creationId xmlns:p14="http://schemas.microsoft.com/office/powerpoint/2010/main" val="2989011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CEB31-C517-F198-EE7F-85FAF7056011}"/>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A90E61B1-9E7F-F05F-0E1E-916E5D7BB553}"/>
              </a:ext>
            </a:extLst>
          </p:cNvPr>
          <p:cNvSpPr>
            <a:spLocks noGrp="1" noChangeArrowheads="1"/>
          </p:cNvSpPr>
          <p:nvPr>
            <p:ph type="title"/>
          </p:nvPr>
        </p:nvSpPr>
        <p:spPr>
          <a:xfrm>
            <a:off x="883920" y="1463040"/>
            <a:ext cx="10424160" cy="4001095"/>
          </a:xfrm>
          <a:ln>
            <a:noFill/>
          </a:ln>
        </p:spPr>
        <p:txBody>
          <a:bodyPr lIns="0" tIns="0" rIns="0" bIns="0" rtlCol="0" anchor="t" anchorCtr="1">
            <a:spAutoFit/>
          </a:bodyPr>
          <a:lstStyle/>
          <a:p>
            <a:pPr algn="ctr" eaLnBrk="1" fontAlgn="auto" hangingPunct="1">
              <a:lnSpc>
                <a:spcPct val="100000"/>
              </a:lnSpc>
              <a:spcAft>
                <a:spcPts val="0"/>
              </a:spcAft>
              <a:defRPr/>
            </a:pPr>
            <a:r>
              <a:rPr lang="en-US" sz="5200" dirty="0">
                <a:latin typeface="+mn-lt"/>
              </a:rPr>
              <a:t>Do not lie to each other, since you have </a:t>
            </a:r>
            <a:r>
              <a:rPr lang="en-US" sz="5200" b="1" dirty="0">
                <a:solidFill>
                  <a:srgbClr val="FFC000"/>
                </a:solidFill>
                <a:latin typeface="+mn-lt"/>
              </a:rPr>
              <a:t>taken off your old self with its practices </a:t>
            </a:r>
            <a:r>
              <a:rPr lang="en-US" sz="5200" baseline="30000" dirty="0">
                <a:latin typeface="+mn-lt"/>
              </a:rPr>
              <a:t>10 </a:t>
            </a:r>
            <a:r>
              <a:rPr lang="en-US" sz="5200" dirty="0">
                <a:latin typeface="+mn-lt"/>
              </a:rPr>
              <a:t>and have put on the </a:t>
            </a:r>
            <a:r>
              <a:rPr lang="en-US" sz="5200" b="1" dirty="0">
                <a:solidFill>
                  <a:srgbClr val="FFC000"/>
                </a:solidFill>
                <a:latin typeface="+mn-lt"/>
              </a:rPr>
              <a:t>new</a:t>
            </a:r>
            <a:r>
              <a:rPr lang="en-US" sz="5200" b="1" u="sng" dirty="0">
                <a:solidFill>
                  <a:srgbClr val="FFC000"/>
                </a:solidFill>
                <a:latin typeface="+mn-lt"/>
              </a:rPr>
              <a:t> </a:t>
            </a:r>
            <a:r>
              <a:rPr lang="en-US" sz="5200" b="1" dirty="0">
                <a:solidFill>
                  <a:srgbClr val="FFC000"/>
                </a:solidFill>
                <a:latin typeface="+mn-lt"/>
              </a:rPr>
              <a:t>self,</a:t>
            </a:r>
            <a:r>
              <a:rPr lang="en-US" sz="5200" dirty="0">
                <a:latin typeface="+mn-lt"/>
              </a:rPr>
              <a:t> which is being </a:t>
            </a:r>
            <a:r>
              <a:rPr lang="en-US" sz="5200" b="1" dirty="0">
                <a:solidFill>
                  <a:srgbClr val="FFC000"/>
                </a:solidFill>
                <a:latin typeface="+mn-lt"/>
              </a:rPr>
              <a:t>renewed in knowledge</a:t>
            </a:r>
            <a:r>
              <a:rPr lang="en-US" sz="5200" dirty="0">
                <a:latin typeface="+mn-lt"/>
              </a:rPr>
              <a:t> in the </a:t>
            </a:r>
            <a:r>
              <a:rPr lang="en-US" sz="5200" b="1" dirty="0">
                <a:solidFill>
                  <a:srgbClr val="FFC000"/>
                </a:solidFill>
                <a:latin typeface="+mn-lt"/>
              </a:rPr>
              <a:t>image</a:t>
            </a:r>
            <a:r>
              <a:rPr lang="en-US" sz="5200" dirty="0">
                <a:latin typeface="+mn-lt"/>
              </a:rPr>
              <a:t> of its </a:t>
            </a:r>
            <a:r>
              <a:rPr lang="en-US" sz="5200" b="1" dirty="0">
                <a:solidFill>
                  <a:srgbClr val="FFC000"/>
                </a:solidFill>
                <a:latin typeface="+mn-lt"/>
              </a:rPr>
              <a:t>Creator.</a:t>
            </a:r>
            <a:endParaRPr lang="en-US" altLang="en-US" sz="5200" dirty="0">
              <a:latin typeface="+mn-lt"/>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55356D8A-D630-183C-4F04-16B0FE663AC8}"/>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000" b="1" i="0" u="none" strike="noStrike" kern="1200" cap="none" spc="0" normalizeH="0" baseline="0" noProof="0" dirty="0">
                <a:ln>
                  <a:noFill/>
                </a:ln>
                <a:solidFill>
                  <a:srgbClr val="FFC000"/>
                </a:solidFill>
                <a:effectLst/>
                <a:uLnTx/>
                <a:uFillTx/>
                <a:latin typeface="Calibri" panose="020F0502020204030204"/>
                <a:ea typeface="+mn-ea"/>
                <a:cs typeface="+mn-cs"/>
              </a:rPr>
              <a:t>Colossians 3:9-10</a:t>
            </a:r>
            <a:endParaRPr kumimoji="0" lang="en-US" sz="60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04310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C7CCA-B8F6-254C-704A-0C78D3AAD023}"/>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367A348A-D568-571C-E694-03C6D6E17182}"/>
              </a:ext>
            </a:extLst>
          </p:cNvPr>
          <p:cNvSpPr>
            <a:spLocks noGrp="1" noChangeArrowheads="1"/>
          </p:cNvSpPr>
          <p:nvPr>
            <p:ph type="title"/>
          </p:nvPr>
        </p:nvSpPr>
        <p:spPr>
          <a:xfrm>
            <a:off x="883920" y="1463040"/>
            <a:ext cx="10424160" cy="1661993"/>
          </a:xfrm>
          <a:ln>
            <a:noFill/>
          </a:ln>
        </p:spPr>
        <p:txBody>
          <a:bodyPr lIns="0" tIns="0" rIns="0" bIns="0" rtlCol="0" anchor="t" anchorCtr="1">
            <a:spAutoFit/>
          </a:bodyPr>
          <a:lstStyle/>
          <a:p>
            <a:pPr algn="ctr" eaLnBrk="1" fontAlgn="auto" hangingPunct="1">
              <a:lnSpc>
                <a:spcPct val="100000"/>
              </a:lnSpc>
              <a:spcAft>
                <a:spcPts val="0"/>
              </a:spcAft>
              <a:defRPr/>
            </a:pPr>
            <a:r>
              <a:rPr lang="en-US" altLang="en-US" sz="5200" dirty="0">
                <a:solidFill>
                  <a:srgbClr val="FFFFFF"/>
                </a:solidFill>
                <a:latin typeface="Calibri" panose="020F0502020204030204" pitchFamily="34" charset="0"/>
                <a:ea typeface="Calibri" panose="020F0502020204030204" pitchFamily="34" charset="0"/>
                <a:cs typeface="Calibri" panose="020F0502020204030204" pitchFamily="34" charset="0"/>
              </a:rPr>
              <a:t>“Blessed are the poor in </a:t>
            </a:r>
            <a:r>
              <a:rPr lang="en-US" altLang="en-US" sz="5200" b="1" dirty="0">
                <a:solidFill>
                  <a:srgbClr val="FFC000"/>
                </a:solidFill>
                <a:latin typeface="Calibri" panose="020F0502020204030204" pitchFamily="34" charset="0"/>
                <a:ea typeface="Calibri" panose="020F0502020204030204" pitchFamily="34" charset="0"/>
                <a:cs typeface="Calibri" panose="020F0502020204030204" pitchFamily="34" charset="0"/>
              </a:rPr>
              <a:t>spirit,</a:t>
            </a:r>
            <a:r>
              <a:rPr lang="en-US" altLang="en-US" sz="5200" dirty="0">
                <a:solidFill>
                  <a:srgbClr val="FFFFFF"/>
                </a:solidFill>
                <a:latin typeface="Calibri" panose="020F0502020204030204" pitchFamily="34" charset="0"/>
                <a:ea typeface="Calibri" panose="020F0502020204030204" pitchFamily="34" charset="0"/>
                <a:cs typeface="Calibri" panose="020F0502020204030204" pitchFamily="34" charset="0"/>
              </a:rPr>
              <a:t> for theirs is the kingdom of heaven.</a:t>
            </a:r>
            <a:endParaRPr lang="en-US" altLang="en-US" sz="5200" dirty="0">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05EB8F8A-2010-8CED-A1CD-56B84368FE6B}"/>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lvl="0" algn="ctr" eaLnBrk="0" fontAlgn="base" hangingPunct="0">
              <a:spcBef>
                <a:spcPct val="0"/>
              </a:spcBef>
              <a:spcAft>
                <a:spcPct val="0"/>
              </a:spcAft>
              <a:defRPr/>
            </a:pPr>
            <a:r>
              <a:rPr lang="en-US" altLang="en-US" sz="6000" b="1" dirty="0">
                <a:solidFill>
                  <a:srgbClr val="FFC000"/>
                </a:solidFill>
                <a:latin typeface="Calibri" panose="020F0502020204030204" pitchFamily="34" charset="0"/>
                <a:ea typeface="Calibri" panose="020F0502020204030204" pitchFamily="34" charset="0"/>
                <a:cs typeface="Calibri" panose="020F0502020204030204" pitchFamily="34" charset="0"/>
              </a:rPr>
              <a:t>Matthew 5:3</a:t>
            </a:r>
            <a:endParaRPr kumimoji="0" lang="en-US" sz="60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15360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DD354-49E5-E3CD-FC42-17B110BB0D20}"/>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478B3A8B-BE17-FFFE-9476-04908BB7F886}"/>
              </a:ext>
            </a:extLst>
          </p:cNvPr>
          <p:cNvSpPr>
            <a:spLocks noGrp="1" noChangeArrowheads="1"/>
          </p:cNvSpPr>
          <p:nvPr>
            <p:ph type="title"/>
          </p:nvPr>
        </p:nvSpPr>
        <p:spPr>
          <a:xfrm>
            <a:off x="883920" y="1463040"/>
            <a:ext cx="10424160" cy="4154984"/>
          </a:xfrm>
          <a:ln>
            <a:noFill/>
          </a:ln>
        </p:spPr>
        <p:txBody>
          <a:bodyPr lIns="0" tIns="0" rIns="0" bIns="0" rtlCol="0" anchor="t" anchorCtr="1">
            <a:spAutoFit/>
          </a:bodyPr>
          <a:lstStyle/>
          <a:p>
            <a:pPr algn="ctr" eaLnBrk="1" fontAlgn="auto" hangingPunct="1">
              <a:lnSpc>
                <a:spcPct val="100000"/>
              </a:lnSpc>
              <a:spcAft>
                <a:spcPts val="0"/>
              </a:spcAft>
              <a:defRPr/>
            </a:pPr>
            <a:r>
              <a:rPr lang="en-US" sz="5200" dirty="0">
                <a:latin typeface="+mn-lt"/>
              </a:rPr>
              <a:t>However, as it is written: “What no eye has seen, what no ear has heard, and what no human mind has conceived”— </a:t>
            </a:r>
            <a:r>
              <a:rPr lang="en-US" sz="5200" b="1" dirty="0">
                <a:solidFill>
                  <a:srgbClr val="FFC000"/>
                </a:solidFill>
                <a:latin typeface="+mn-lt"/>
              </a:rPr>
              <a:t>the things God has prepared for those who love him </a:t>
            </a:r>
            <a:r>
              <a:rPr lang="en-US" sz="5200" dirty="0">
                <a:latin typeface="+mn-lt"/>
              </a:rPr>
              <a:t>—</a:t>
            </a:r>
            <a:endParaRPr lang="en-US" altLang="en-US" sz="5200" dirty="0">
              <a:latin typeface="+mn-lt"/>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C1119F08-1A32-51B8-2591-D200482A32DF}"/>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lvl="0" algn="ctr" eaLnBrk="0" fontAlgn="base" hangingPunct="0">
              <a:spcBef>
                <a:spcPct val="0"/>
              </a:spcBef>
              <a:spcAft>
                <a:spcPct val="0"/>
              </a:spcAft>
              <a:defRPr/>
            </a:pPr>
            <a:r>
              <a:rPr lang="en-US" sz="6000" b="1" dirty="0">
                <a:solidFill>
                  <a:srgbClr val="FFC000"/>
                </a:solidFill>
              </a:rPr>
              <a:t>1 Corinthians 2:9-16</a:t>
            </a:r>
            <a:endParaRPr kumimoji="0" lang="en-US" sz="60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16073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D766A-5C7B-CB9D-45FA-54140F8F94AE}"/>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74F670BF-A0FF-1D40-FD93-BE086F672484}"/>
              </a:ext>
            </a:extLst>
          </p:cNvPr>
          <p:cNvSpPr>
            <a:spLocks noGrp="1" noChangeArrowheads="1"/>
          </p:cNvSpPr>
          <p:nvPr>
            <p:ph type="title"/>
          </p:nvPr>
        </p:nvSpPr>
        <p:spPr>
          <a:xfrm>
            <a:off x="883920" y="1463040"/>
            <a:ext cx="10424160" cy="3200876"/>
          </a:xfrm>
          <a:ln>
            <a:noFill/>
          </a:ln>
        </p:spPr>
        <p:txBody>
          <a:bodyPr lIns="0" tIns="0" rIns="0" bIns="0" rtlCol="0" anchor="t" anchorCtr="1">
            <a:spAutoFit/>
          </a:bodyPr>
          <a:lstStyle/>
          <a:p>
            <a:pPr algn="ctr" eaLnBrk="1" fontAlgn="auto" hangingPunct="1">
              <a:lnSpc>
                <a:spcPct val="100000"/>
              </a:lnSpc>
              <a:spcAft>
                <a:spcPts val="0"/>
              </a:spcAft>
              <a:defRPr/>
            </a:pPr>
            <a:r>
              <a:rPr lang="en-US" sz="5200" dirty="0">
                <a:latin typeface="+mn-lt"/>
              </a:rPr>
              <a:t>these are the </a:t>
            </a:r>
            <a:r>
              <a:rPr lang="en-US" sz="5200" b="1" dirty="0">
                <a:solidFill>
                  <a:srgbClr val="FFC000"/>
                </a:solidFill>
                <a:latin typeface="+mn-lt"/>
              </a:rPr>
              <a:t>things</a:t>
            </a:r>
            <a:r>
              <a:rPr lang="en-US" sz="5200" dirty="0">
                <a:latin typeface="+mn-lt"/>
              </a:rPr>
              <a:t> God has revealed to us by his Spirit. The Spirit searches all things, even the deep things</a:t>
            </a:r>
            <a:br>
              <a:rPr lang="en-US" sz="5200" dirty="0">
                <a:latin typeface="+mn-lt"/>
              </a:rPr>
            </a:br>
            <a:r>
              <a:rPr lang="en-US" sz="5200" dirty="0">
                <a:latin typeface="+mn-lt"/>
              </a:rPr>
              <a:t>of God.</a:t>
            </a:r>
            <a:endParaRPr lang="en-US" altLang="en-US" sz="5200" dirty="0">
              <a:latin typeface="+mn-lt"/>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3C14F863-DCB3-36CD-DFB2-E8CE248ED9BD}"/>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lvl="0" algn="ctr" eaLnBrk="0" fontAlgn="base" hangingPunct="0">
              <a:spcBef>
                <a:spcPct val="0"/>
              </a:spcBef>
              <a:spcAft>
                <a:spcPct val="0"/>
              </a:spcAft>
              <a:defRPr/>
            </a:pPr>
            <a:r>
              <a:rPr lang="en-US" sz="6000" b="1" dirty="0">
                <a:solidFill>
                  <a:srgbClr val="FFC000"/>
                </a:solidFill>
              </a:rPr>
              <a:t>1 Corinthians 2:10-16</a:t>
            </a:r>
            <a:endParaRPr kumimoji="0" lang="en-US" sz="60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00503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B919A-048C-A755-AC28-F22BB6DB0F73}"/>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90851454-E5E1-CDD1-2A1F-EF65698D0AAD}"/>
              </a:ext>
            </a:extLst>
          </p:cNvPr>
          <p:cNvSpPr>
            <a:spLocks noGrp="1" noChangeArrowheads="1"/>
          </p:cNvSpPr>
          <p:nvPr>
            <p:ph type="title"/>
          </p:nvPr>
        </p:nvSpPr>
        <p:spPr>
          <a:xfrm>
            <a:off x="883920" y="1463040"/>
            <a:ext cx="10424160" cy="4001095"/>
          </a:xfrm>
          <a:ln>
            <a:noFill/>
          </a:ln>
        </p:spPr>
        <p:txBody>
          <a:bodyPr lIns="0" tIns="0" rIns="0" bIns="0" rtlCol="0" anchor="t" anchorCtr="1">
            <a:spAutoFit/>
          </a:bodyPr>
          <a:lstStyle/>
          <a:p>
            <a:pPr algn="ctr" eaLnBrk="1" fontAlgn="auto" hangingPunct="1">
              <a:lnSpc>
                <a:spcPct val="100000"/>
              </a:lnSpc>
              <a:spcAft>
                <a:spcPts val="0"/>
              </a:spcAft>
              <a:defRPr/>
            </a:pPr>
            <a:r>
              <a:rPr lang="en-US" sz="5200" dirty="0">
                <a:latin typeface="+mn-lt"/>
              </a:rPr>
              <a:t>For who knows a person’s thoughts except their </a:t>
            </a:r>
            <a:r>
              <a:rPr lang="en-US" sz="5200" b="1" dirty="0">
                <a:solidFill>
                  <a:srgbClr val="FFC000"/>
                </a:solidFill>
                <a:latin typeface="+mn-lt"/>
              </a:rPr>
              <a:t>own spirit within them?</a:t>
            </a:r>
            <a:r>
              <a:rPr lang="en-US" sz="5200" dirty="0">
                <a:latin typeface="+mn-lt"/>
              </a:rPr>
              <a:t> In the same way no one knows the </a:t>
            </a:r>
            <a:r>
              <a:rPr lang="en-US" sz="5200" b="1" dirty="0">
                <a:solidFill>
                  <a:srgbClr val="FFC000"/>
                </a:solidFill>
                <a:latin typeface="+mn-lt"/>
              </a:rPr>
              <a:t>thoughts of God </a:t>
            </a:r>
            <a:r>
              <a:rPr lang="en-US" sz="5200" dirty="0">
                <a:latin typeface="+mn-lt"/>
              </a:rPr>
              <a:t>except the </a:t>
            </a:r>
            <a:r>
              <a:rPr lang="en-US" sz="5200" b="1" dirty="0">
                <a:solidFill>
                  <a:srgbClr val="FFC000"/>
                </a:solidFill>
                <a:latin typeface="+mn-lt"/>
              </a:rPr>
              <a:t>Spirit</a:t>
            </a:r>
            <a:br>
              <a:rPr lang="en-US" sz="5200" b="1" dirty="0">
                <a:solidFill>
                  <a:srgbClr val="FFC000"/>
                </a:solidFill>
                <a:latin typeface="+mn-lt"/>
              </a:rPr>
            </a:br>
            <a:r>
              <a:rPr lang="en-US" sz="5200" b="1" dirty="0">
                <a:solidFill>
                  <a:srgbClr val="FFC000"/>
                </a:solidFill>
                <a:latin typeface="+mn-lt"/>
              </a:rPr>
              <a:t>of God.</a:t>
            </a:r>
            <a:endParaRPr lang="en-US" altLang="en-US" sz="5200" dirty="0">
              <a:latin typeface="+mn-lt"/>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95E1E45D-C1DB-7535-07A2-58AC75D753AD}"/>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lvl="0" algn="ctr" eaLnBrk="0" fontAlgn="base" hangingPunct="0">
              <a:spcBef>
                <a:spcPct val="0"/>
              </a:spcBef>
              <a:spcAft>
                <a:spcPct val="0"/>
              </a:spcAft>
              <a:defRPr/>
            </a:pPr>
            <a:r>
              <a:rPr lang="en-US" sz="6000" b="1" dirty="0">
                <a:solidFill>
                  <a:srgbClr val="FFC000"/>
                </a:solidFill>
              </a:rPr>
              <a:t>1 Corinthians 2:11-16</a:t>
            </a:r>
            <a:endParaRPr kumimoji="0" lang="en-US" sz="60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69579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F6215-89A7-1B0A-0388-E3134EA6C342}"/>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A6CB70A5-C619-DFF1-AC46-E624279DDC16}"/>
              </a:ext>
            </a:extLst>
          </p:cNvPr>
          <p:cNvSpPr>
            <a:spLocks noGrp="1" noChangeArrowheads="1"/>
          </p:cNvSpPr>
          <p:nvPr>
            <p:ph type="title"/>
          </p:nvPr>
        </p:nvSpPr>
        <p:spPr>
          <a:xfrm>
            <a:off x="883920" y="1463040"/>
            <a:ext cx="10424160" cy="4001095"/>
          </a:xfrm>
          <a:ln>
            <a:noFill/>
          </a:ln>
        </p:spPr>
        <p:txBody>
          <a:bodyPr lIns="0" tIns="0" rIns="0" bIns="0" rtlCol="0" anchor="t" anchorCtr="1">
            <a:spAutoFit/>
          </a:bodyPr>
          <a:lstStyle/>
          <a:p>
            <a:pPr algn="ctr" eaLnBrk="1" fontAlgn="auto" hangingPunct="1">
              <a:lnSpc>
                <a:spcPct val="100000"/>
              </a:lnSpc>
              <a:spcAft>
                <a:spcPts val="0"/>
              </a:spcAft>
              <a:defRPr/>
            </a:pPr>
            <a:r>
              <a:rPr lang="en-US" sz="5200" dirty="0">
                <a:latin typeface="+mn-lt"/>
              </a:rPr>
              <a:t>For who knows a person’s thoughts except their </a:t>
            </a:r>
            <a:r>
              <a:rPr lang="en-US" sz="5200" b="1" dirty="0">
                <a:solidFill>
                  <a:srgbClr val="FFC000"/>
                </a:solidFill>
                <a:latin typeface="+mn-lt"/>
              </a:rPr>
              <a:t>own spirit within them?</a:t>
            </a:r>
            <a:r>
              <a:rPr lang="en-US" sz="5200" dirty="0">
                <a:latin typeface="+mn-lt"/>
              </a:rPr>
              <a:t> In the same way no one knows the </a:t>
            </a:r>
            <a:r>
              <a:rPr lang="en-US" sz="5200" b="1" dirty="0">
                <a:solidFill>
                  <a:srgbClr val="FFC000"/>
                </a:solidFill>
                <a:latin typeface="+mn-lt"/>
              </a:rPr>
              <a:t>thoughts of God </a:t>
            </a:r>
            <a:r>
              <a:rPr lang="en-US" sz="5200" dirty="0">
                <a:latin typeface="+mn-lt"/>
              </a:rPr>
              <a:t>except the </a:t>
            </a:r>
            <a:r>
              <a:rPr lang="en-US" sz="5200" b="1" dirty="0">
                <a:solidFill>
                  <a:srgbClr val="FFC000"/>
                </a:solidFill>
                <a:latin typeface="+mn-lt"/>
              </a:rPr>
              <a:t>Spirit</a:t>
            </a:r>
            <a:br>
              <a:rPr lang="en-US" sz="5200" b="1" dirty="0">
                <a:solidFill>
                  <a:srgbClr val="FFC000"/>
                </a:solidFill>
                <a:latin typeface="+mn-lt"/>
              </a:rPr>
            </a:br>
            <a:r>
              <a:rPr lang="en-US" sz="5200" b="1" dirty="0">
                <a:solidFill>
                  <a:srgbClr val="FFC000"/>
                </a:solidFill>
                <a:latin typeface="+mn-lt"/>
              </a:rPr>
              <a:t>of God.</a:t>
            </a:r>
            <a:endParaRPr lang="en-US" altLang="en-US" sz="5200" dirty="0">
              <a:latin typeface="+mn-lt"/>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63C7CCBA-707C-FA94-E747-07A5DFCBF1E0}"/>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lvl="0" algn="ctr" eaLnBrk="0" fontAlgn="base" hangingPunct="0">
              <a:spcBef>
                <a:spcPct val="0"/>
              </a:spcBef>
              <a:spcAft>
                <a:spcPct val="0"/>
              </a:spcAft>
              <a:defRPr/>
            </a:pPr>
            <a:r>
              <a:rPr lang="en-US" sz="6000" b="1" dirty="0">
                <a:solidFill>
                  <a:srgbClr val="FFC000"/>
                </a:solidFill>
              </a:rPr>
              <a:t>1 Corinthians 2:11-16</a:t>
            </a:r>
            <a:endParaRPr kumimoji="0" lang="en-US" sz="60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29951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9D2A4-A7BD-B8F9-8BA4-D91F054FBB46}"/>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9A2CADDD-E12D-0AA9-503D-C819F1337F9D}"/>
              </a:ext>
            </a:extLst>
          </p:cNvPr>
          <p:cNvSpPr>
            <a:spLocks noGrp="1" noChangeArrowheads="1"/>
          </p:cNvSpPr>
          <p:nvPr>
            <p:ph type="title"/>
          </p:nvPr>
        </p:nvSpPr>
        <p:spPr>
          <a:xfrm>
            <a:off x="883920" y="1463040"/>
            <a:ext cx="10424160" cy="4001095"/>
          </a:xfrm>
          <a:ln>
            <a:noFill/>
          </a:ln>
        </p:spPr>
        <p:txBody>
          <a:bodyPr lIns="0" tIns="0" rIns="0" bIns="0" rtlCol="0" anchor="t" anchorCtr="1">
            <a:spAutoFit/>
          </a:bodyPr>
          <a:lstStyle/>
          <a:p>
            <a:pPr algn="ctr" eaLnBrk="1" fontAlgn="auto" hangingPunct="1">
              <a:lnSpc>
                <a:spcPct val="100000"/>
              </a:lnSpc>
              <a:spcAft>
                <a:spcPts val="0"/>
              </a:spcAft>
              <a:defRPr/>
            </a:pPr>
            <a:r>
              <a:rPr lang="en-US" sz="5200" dirty="0">
                <a:latin typeface="+mn-lt"/>
              </a:rPr>
              <a:t>What we have received is not the </a:t>
            </a:r>
            <a:r>
              <a:rPr lang="en-US" sz="5200" b="1" dirty="0">
                <a:solidFill>
                  <a:srgbClr val="FFC000"/>
                </a:solidFill>
                <a:latin typeface="+mn-lt"/>
              </a:rPr>
              <a:t>spirit of the world,</a:t>
            </a:r>
            <a:r>
              <a:rPr lang="en-US" sz="5200" dirty="0">
                <a:latin typeface="+mn-lt"/>
              </a:rPr>
              <a:t> but the </a:t>
            </a:r>
            <a:r>
              <a:rPr lang="en-US" sz="5200" b="1" dirty="0">
                <a:solidFill>
                  <a:srgbClr val="FFC000"/>
                </a:solidFill>
                <a:latin typeface="+mn-lt"/>
              </a:rPr>
              <a:t>Spirit</a:t>
            </a:r>
            <a:br>
              <a:rPr lang="en-US" sz="5200" b="1" dirty="0">
                <a:solidFill>
                  <a:srgbClr val="FFC000"/>
                </a:solidFill>
                <a:latin typeface="+mn-lt"/>
              </a:rPr>
            </a:br>
            <a:r>
              <a:rPr lang="en-US" sz="5200" dirty="0">
                <a:latin typeface="+mn-lt"/>
              </a:rPr>
              <a:t>who is from God, so that we may </a:t>
            </a:r>
            <a:r>
              <a:rPr lang="en-US" sz="5200" b="1" dirty="0">
                <a:solidFill>
                  <a:srgbClr val="FFC000"/>
                </a:solidFill>
                <a:latin typeface="+mn-lt"/>
              </a:rPr>
              <a:t>understand what God has freely</a:t>
            </a:r>
            <a:br>
              <a:rPr lang="en-US" sz="5200" b="1" dirty="0">
                <a:solidFill>
                  <a:srgbClr val="FFC000"/>
                </a:solidFill>
                <a:latin typeface="+mn-lt"/>
              </a:rPr>
            </a:br>
            <a:r>
              <a:rPr lang="en-US" sz="5200" b="1" dirty="0">
                <a:solidFill>
                  <a:srgbClr val="FFC000"/>
                </a:solidFill>
                <a:latin typeface="+mn-lt"/>
              </a:rPr>
              <a:t>given us.</a:t>
            </a:r>
            <a:endParaRPr lang="en-US" altLang="en-US" sz="5200" dirty="0">
              <a:latin typeface="+mn-lt"/>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E420902B-29B7-B65C-B0ED-8CB8169A0207}"/>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lvl="0" algn="ctr" eaLnBrk="0" fontAlgn="base" hangingPunct="0">
              <a:spcBef>
                <a:spcPct val="0"/>
              </a:spcBef>
              <a:spcAft>
                <a:spcPct val="0"/>
              </a:spcAft>
              <a:defRPr/>
            </a:pPr>
            <a:r>
              <a:rPr lang="en-US" sz="6000" b="1" dirty="0">
                <a:solidFill>
                  <a:srgbClr val="FFC000"/>
                </a:solidFill>
              </a:rPr>
              <a:t>1 Corinthians 2:12-16</a:t>
            </a:r>
            <a:endParaRPr kumimoji="0" lang="en-US" sz="60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67430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04C4D-BF52-5D41-9A22-D927576C8D61}"/>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CF529287-9D77-1A6D-BB2A-52B8EF3F44A7}"/>
              </a:ext>
            </a:extLst>
          </p:cNvPr>
          <p:cNvSpPr>
            <a:spLocks noGrp="1" noChangeArrowheads="1"/>
          </p:cNvSpPr>
          <p:nvPr>
            <p:ph type="title"/>
          </p:nvPr>
        </p:nvSpPr>
        <p:spPr>
          <a:xfrm>
            <a:off x="883920" y="1463040"/>
            <a:ext cx="10424160" cy="4001095"/>
          </a:xfrm>
          <a:ln>
            <a:noFill/>
          </a:ln>
        </p:spPr>
        <p:txBody>
          <a:bodyPr lIns="0" tIns="0" rIns="0" bIns="0" rtlCol="0" anchor="t" anchorCtr="1">
            <a:spAutoFit/>
          </a:bodyPr>
          <a:lstStyle/>
          <a:p>
            <a:pPr algn="ctr" eaLnBrk="1" fontAlgn="auto" hangingPunct="1">
              <a:lnSpc>
                <a:spcPct val="100000"/>
              </a:lnSpc>
              <a:spcAft>
                <a:spcPts val="0"/>
              </a:spcAft>
              <a:defRPr/>
            </a:pPr>
            <a:r>
              <a:rPr lang="en-US" sz="5200" dirty="0">
                <a:latin typeface="+mn-lt"/>
              </a:rPr>
              <a:t>This is what we speak, not in </a:t>
            </a:r>
            <a:r>
              <a:rPr lang="en-US" sz="5200" b="1" dirty="0">
                <a:latin typeface="+mn-lt"/>
              </a:rPr>
              <a:t>words</a:t>
            </a:r>
            <a:r>
              <a:rPr lang="en-US" sz="5200" dirty="0">
                <a:latin typeface="+mn-lt"/>
              </a:rPr>
              <a:t> taught us by human wisdom</a:t>
            </a:r>
            <a:br>
              <a:rPr lang="en-US" sz="5200" dirty="0">
                <a:latin typeface="+mn-lt"/>
              </a:rPr>
            </a:br>
            <a:r>
              <a:rPr lang="en-US" sz="5200" dirty="0">
                <a:latin typeface="+mn-lt"/>
              </a:rPr>
              <a:t>but in </a:t>
            </a:r>
            <a:r>
              <a:rPr lang="en-US" sz="5200" b="1" dirty="0">
                <a:solidFill>
                  <a:srgbClr val="FFC000"/>
                </a:solidFill>
                <a:latin typeface="+mn-lt"/>
              </a:rPr>
              <a:t>words taught by the Spirit,</a:t>
            </a:r>
            <a:r>
              <a:rPr lang="en-US" sz="5200" dirty="0">
                <a:latin typeface="+mn-lt"/>
              </a:rPr>
              <a:t> </a:t>
            </a:r>
            <a:r>
              <a:rPr lang="en-US" sz="5200" b="1" dirty="0">
                <a:solidFill>
                  <a:srgbClr val="FFC000"/>
                </a:solidFill>
                <a:latin typeface="+mn-lt"/>
              </a:rPr>
              <a:t>explaining spiritual realities with Spirit-taught words.</a:t>
            </a:r>
            <a:endParaRPr lang="en-US" altLang="en-US" sz="5200" dirty="0">
              <a:latin typeface="+mn-lt"/>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82CA2BAB-5FBB-C18B-B30C-7D2FE0E8EF05}"/>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lvl="0" algn="ctr" eaLnBrk="0" fontAlgn="base" hangingPunct="0">
              <a:spcBef>
                <a:spcPct val="0"/>
              </a:spcBef>
              <a:spcAft>
                <a:spcPct val="0"/>
              </a:spcAft>
              <a:defRPr/>
            </a:pPr>
            <a:r>
              <a:rPr lang="en-US" sz="6000" b="1" dirty="0">
                <a:solidFill>
                  <a:srgbClr val="FFC000"/>
                </a:solidFill>
              </a:rPr>
              <a:t>1 Corinthians 2:13-16</a:t>
            </a:r>
            <a:endParaRPr kumimoji="0" lang="en-US" sz="60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2769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5678C-0429-A8B0-1253-74F643C64338}"/>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615F5D1B-C77E-4C88-6CB8-17D8243EC558}"/>
              </a:ext>
            </a:extLst>
          </p:cNvPr>
          <p:cNvSpPr>
            <a:spLocks noGrp="1" noChangeArrowheads="1"/>
          </p:cNvSpPr>
          <p:nvPr>
            <p:ph type="title"/>
          </p:nvPr>
        </p:nvSpPr>
        <p:spPr>
          <a:xfrm>
            <a:off x="883920" y="1463040"/>
            <a:ext cx="10424160" cy="4801314"/>
          </a:xfrm>
          <a:ln>
            <a:noFill/>
          </a:ln>
        </p:spPr>
        <p:txBody>
          <a:bodyPr lIns="0" tIns="0" rIns="0" bIns="0" rtlCol="0" anchor="t" anchorCtr="1">
            <a:spAutoFit/>
          </a:bodyPr>
          <a:lstStyle/>
          <a:p>
            <a:pPr algn="ctr" eaLnBrk="1" fontAlgn="auto" hangingPunct="1">
              <a:lnSpc>
                <a:spcPct val="100000"/>
              </a:lnSpc>
              <a:spcAft>
                <a:spcPts val="0"/>
              </a:spcAft>
              <a:defRPr/>
            </a:pPr>
            <a:r>
              <a:rPr lang="en-US" sz="5200" b="1" dirty="0">
                <a:solidFill>
                  <a:srgbClr val="FFC000"/>
                </a:solidFill>
                <a:latin typeface="+mn-lt"/>
              </a:rPr>
              <a:t>The person without the Spirit does not accept the things that come from the Spirit of God but considers them foolishness, and cannot understand them because they are discerned only through the Spirit.</a:t>
            </a:r>
            <a:endParaRPr lang="en-US" altLang="en-US" sz="5200" dirty="0">
              <a:latin typeface="+mn-lt"/>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70EC3FE8-FFB1-8632-9A3B-0AC4425B4E85}"/>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lvl="0" algn="ctr" eaLnBrk="0" fontAlgn="base" hangingPunct="0">
              <a:spcBef>
                <a:spcPct val="0"/>
              </a:spcBef>
              <a:spcAft>
                <a:spcPct val="0"/>
              </a:spcAft>
              <a:defRPr/>
            </a:pPr>
            <a:r>
              <a:rPr lang="en-US" sz="6000" b="1" dirty="0">
                <a:solidFill>
                  <a:srgbClr val="FFC000"/>
                </a:solidFill>
              </a:rPr>
              <a:t>1 Corinthians 2:14-16</a:t>
            </a:r>
            <a:endParaRPr kumimoji="0" lang="en-US" sz="60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00682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61995-7E7B-0E74-7055-8D3FF313F359}"/>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DC3188C0-93F3-93CF-7BE0-9EAF581F73A9}"/>
              </a:ext>
            </a:extLst>
          </p:cNvPr>
          <p:cNvSpPr>
            <a:spLocks noGrp="1" noChangeArrowheads="1"/>
          </p:cNvSpPr>
          <p:nvPr>
            <p:ph type="title"/>
          </p:nvPr>
        </p:nvSpPr>
        <p:spPr>
          <a:xfrm>
            <a:off x="883920" y="1463040"/>
            <a:ext cx="10424160" cy="3200876"/>
          </a:xfrm>
          <a:ln>
            <a:noFill/>
          </a:ln>
        </p:spPr>
        <p:txBody>
          <a:bodyPr lIns="0" tIns="0" rIns="0" bIns="0" rtlCol="0" anchor="t" anchorCtr="1">
            <a:spAutoFit/>
          </a:bodyPr>
          <a:lstStyle/>
          <a:p>
            <a:pPr algn="ctr" eaLnBrk="1" fontAlgn="auto" hangingPunct="1">
              <a:lnSpc>
                <a:spcPct val="100000"/>
              </a:lnSpc>
              <a:spcAft>
                <a:spcPts val="0"/>
              </a:spcAft>
              <a:defRPr/>
            </a:pPr>
            <a:r>
              <a:rPr lang="en-US" sz="5200" dirty="0">
                <a:latin typeface="+mn-lt"/>
              </a:rPr>
              <a:t>The person with the Spirit makes judgments about all things, but such</a:t>
            </a:r>
            <a:br>
              <a:rPr lang="en-US" sz="5200" dirty="0">
                <a:latin typeface="+mn-lt"/>
              </a:rPr>
            </a:br>
            <a:r>
              <a:rPr lang="en-US" sz="5200" dirty="0">
                <a:latin typeface="+mn-lt"/>
              </a:rPr>
              <a:t>a person is not subject to merely human judgments, </a:t>
            </a:r>
            <a:endParaRPr lang="en-US" altLang="en-US" sz="5200" dirty="0">
              <a:latin typeface="+mn-lt"/>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5EA21FF8-0DA7-7A98-193D-BFE834AA3B0F}"/>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lvl="0" algn="ctr" eaLnBrk="0" fontAlgn="base" hangingPunct="0">
              <a:spcBef>
                <a:spcPct val="0"/>
              </a:spcBef>
              <a:spcAft>
                <a:spcPct val="0"/>
              </a:spcAft>
              <a:defRPr/>
            </a:pPr>
            <a:r>
              <a:rPr lang="en-US" sz="6000" b="1" dirty="0">
                <a:solidFill>
                  <a:srgbClr val="FFC000"/>
                </a:solidFill>
              </a:rPr>
              <a:t>1 Corinthians 2:15-16</a:t>
            </a:r>
            <a:endParaRPr kumimoji="0" lang="en-US" sz="60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172113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86765-2E29-7370-B707-864D25844317}"/>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50E38814-292B-4E4E-C01E-B71D23B47336}"/>
              </a:ext>
            </a:extLst>
          </p:cNvPr>
          <p:cNvSpPr>
            <a:spLocks noGrp="1" noChangeArrowheads="1"/>
          </p:cNvSpPr>
          <p:nvPr>
            <p:ph type="title"/>
          </p:nvPr>
        </p:nvSpPr>
        <p:spPr>
          <a:xfrm>
            <a:off x="883920" y="1463040"/>
            <a:ext cx="10424160" cy="2492990"/>
          </a:xfrm>
          <a:ln>
            <a:noFill/>
          </a:ln>
        </p:spPr>
        <p:txBody>
          <a:bodyPr lIns="0" tIns="0" rIns="0" bIns="0" rtlCol="0" anchor="t" anchorCtr="1">
            <a:spAutoFit/>
          </a:bodyPr>
          <a:lstStyle/>
          <a:p>
            <a:pPr algn="ctr" eaLnBrk="1" fontAlgn="auto" hangingPunct="1">
              <a:lnSpc>
                <a:spcPct val="100000"/>
              </a:lnSpc>
              <a:spcAft>
                <a:spcPts val="0"/>
              </a:spcAft>
              <a:defRPr/>
            </a:pPr>
            <a:r>
              <a:rPr lang="en-US" sz="5200" dirty="0">
                <a:latin typeface="+mn-lt"/>
              </a:rPr>
              <a:t>for, “Who has known the mind of the Lord so as to instruct him?” But we have the </a:t>
            </a:r>
            <a:r>
              <a:rPr lang="en-US" sz="5200" b="1" dirty="0">
                <a:solidFill>
                  <a:srgbClr val="FFC000"/>
                </a:solidFill>
                <a:latin typeface="+mn-lt"/>
              </a:rPr>
              <a:t>mind</a:t>
            </a:r>
            <a:r>
              <a:rPr lang="en-US" sz="5200" dirty="0">
                <a:latin typeface="+mn-lt"/>
              </a:rPr>
              <a:t> of Christ.</a:t>
            </a:r>
            <a:endParaRPr lang="en-US" altLang="en-US" sz="5200" dirty="0">
              <a:latin typeface="+mn-lt"/>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BC99D006-3911-EAA9-47AB-364114F317E6}"/>
              </a:ext>
            </a:extLst>
          </p:cNvPr>
          <p:cNvSpPr txBox="1"/>
          <p:nvPr/>
        </p:nvSpPr>
        <p:spPr>
          <a:xfrm>
            <a:off x="883920" y="365760"/>
            <a:ext cx="10424160" cy="923330"/>
          </a:xfrm>
          <a:prstGeom prst="rect">
            <a:avLst/>
          </a:prstGeom>
          <a:noFill/>
        </p:spPr>
        <p:txBody>
          <a:bodyPr wrap="square" lIns="0" tIns="0" rIns="0" bIns="0" rtlCol="0" anchor="ctr" anchorCtr="1">
            <a:spAutoFit/>
          </a:bodyPr>
          <a:lstStyle/>
          <a:p>
            <a:pPr lvl="0" algn="ctr" eaLnBrk="0" fontAlgn="base" hangingPunct="0">
              <a:spcBef>
                <a:spcPct val="0"/>
              </a:spcBef>
              <a:spcAft>
                <a:spcPct val="0"/>
              </a:spcAft>
              <a:defRPr/>
            </a:pPr>
            <a:r>
              <a:rPr lang="en-US" sz="6000" b="1" dirty="0">
                <a:solidFill>
                  <a:srgbClr val="FFC000"/>
                </a:solidFill>
              </a:rPr>
              <a:t>1 Corinthians 2:16</a:t>
            </a:r>
            <a:endParaRPr kumimoji="0" lang="en-US" sz="60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630686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264A6-4D88-9986-83A5-A6CE9A6561F3}"/>
            </a:ext>
          </a:extLst>
        </p:cNvPr>
        <p:cNvGrpSpPr/>
        <p:nvPr/>
      </p:nvGrpSpPr>
      <p:grpSpPr>
        <a:xfrm>
          <a:off x="0" y="0"/>
          <a:ext cx="0" cy="0"/>
          <a:chOff x="0" y="0"/>
          <a:chExt cx="0" cy="0"/>
        </a:xfrm>
      </p:grpSpPr>
      <p:sp>
        <p:nvSpPr>
          <p:cNvPr id="103426" name="Title 1">
            <a:extLst>
              <a:ext uri="{FF2B5EF4-FFF2-40B4-BE49-F238E27FC236}">
                <a16:creationId xmlns:a16="http://schemas.microsoft.com/office/drawing/2014/main" id="{F7833CFA-68CA-D2BB-F119-987847F54E7A}"/>
              </a:ext>
            </a:extLst>
          </p:cNvPr>
          <p:cNvSpPr>
            <a:spLocks noGrp="1"/>
          </p:cNvSpPr>
          <p:nvPr>
            <p:ph type="title"/>
          </p:nvPr>
        </p:nvSpPr>
        <p:spPr>
          <a:xfrm>
            <a:off x="883920" y="365760"/>
            <a:ext cx="10424160" cy="1846659"/>
          </a:xfrm>
        </p:spPr>
        <p:txBody>
          <a:bodyPr lIns="0" tIns="0" rIns="0" bIns="0" rtlCol="0" anchor="ctr" anchorCtr="1">
            <a:spAutoFit/>
          </a:bodyPr>
          <a:lstStyle/>
          <a:p>
            <a:pPr algn="ctr" eaLnBrk="1" fontAlgn="auto" hangingPunct="1">
              <a:lnSpc>
                <a:spcPct val="100000"/>
              </a:lnSpc>
              <a:spcAft>
                <a:spcPts val="0"/>
              </a:spcAft>
              <a:defRPr/>
            </a:pPr>
            <a:r>
              <a:rPr lang="en-US" sz="6000" b="1" dirty="0">
                <a:solidFill>
                  <a:srgbClr val="FFC000"/>
                </a:solidFill>
                <a:latin typeface="+mn-lt"/>
              </a:rPr>
              <a:t>Turning My Life </a:t>
            </a:r>
            <a:br>
              <a:rPr lang="en-US" sz="6000" b="1" dirty="0">
                <a:solidFill>
                  <a:srgbClr val="FFC000"/>
                </a:solidFill>
                <a:latin typeface="+mn-lt"/>
              </a:rPr>
            </a:br>
            <a:r>
              <a:rPr lang="en-US" sz="6000" b="1" dirty="0">
                <a:solidFill>
                  <a:prstClr val="white"/>
                </a:solidFill>
                <a:latin typeface="+mn-lt"/>
              </a:rPr>
              <a:t>Towards Better</a:t>
            </a:r>
            <a:endParaRPr lang="en-US" altLang="en-US" sz="3600" dirty="0">
              <a:latin typeface="+mn-lt"/>
            </a:endParaRPr>
          </a:p>
        </p:txBody>
      </p:sp>
      <p:sp>
        <p:nvSpPr>
          <p:cNvPr id="3" name="Content Placeholder 2">
            <a:extLst>
              <a:ext uri="{FF2B5EF4-FFF2-40B4-BE49-F238E27FC236}">
                <a16:creationId xmlns:a16="http://schemas.microsoft.com/office/drawing/2014/main" id="{7F0BD5F8-ABD4-AC2A-A609-2E9C49F6D266}"/>
              </a:ext>
            </a:extLst>
          </p:cNvPr>
          <p:cNvSpPr>
            <a:spLocks noGrp="1"/>
          </p:cNvSpPr>
          <p:nvPr>
            <p:ph idx="1"/>
          </p:nvPr>
        </p:nvSpPr>
        <p:spPr>
          <a:xfrm>
            <a:off x="1828800" y="2286000"/>
            <a:ext cx="9418320" cy="923330"/>
          </a:xfrm>
        </p:spPr>
        <p:txBody>
          <a:bodyPr lIns="0" tIns="0" rIns="0" bIns="0" anchor="t" anchorCtr="0">
            <a:spAutoFit/>
          </a:bodyPr>
          <a:lstStyle/>
          <a:p>
            <a:pPr marL="0" indent="0" eaLnBrk="1" hangingPunct="1">
              <a:lnSpc>
                <a:spcPct val="100000"/>
              </a:lnSpc>
              <a:spcBef>
                <a:spcPts val="0"/>
              </a:spcBef>
              <a:buNone/>
            </a:pPr>
            <a:r>
              <a:rPr lang="en-US" sz="6000" dirty="0">
                <a:solidFill>
                  <a:prstClr val="white"/>
                </a:solidFill>
              </a:rPr>
              <a:t>Turn my </a:t>
            </a:r>
            <a:r>
              <a:rPr lang="en-US" sz="6000" b="1" dirty="0">
                <a:solidFill>
                  <a:srgbClr val="FFC000"/>
                </a:solidFill>
              </a:rPr>
              <a:t>heart</a:t>
            </a:r>
            <a:r>
              <a:rPr lang="en-US" sz="6000" dirty="0">
                <a:solidFill>
                  <a:prstClr val="white"/>
                </a:solidFill>
              </a:rPr>
              <a:t> towards </a:t>
            </a:r>
            <a:r>
              <a:rPr lang="en-US" sz="6000" b="1" dirty="0">
                <a:solidFill>
                  <a:srgbClr val="FFC000"/>
                </a:solidFill>
              </a:rPr>
              <a:t>Christ.</a:t>
            </a:r>
            <a:endParaRPr lang="en-US" altLang="en-US" sz="6000" dirty="0"/>
          </a:p>
        </p:txBody>
      </p:sp>
      <p:sp>
        <p:nvSpPr>
          <p:cNvPr id="2" name="Title 1">
            <a:extLst>
              <a:ext uri="{FF2B5EF4-FFF2-40B4-BE49-F238E27FC236}">
                <a16:creationId xmlns:a16="http://schemas.microsoft.com/office/drawing/2014/main" id="{093A4C58-3D29-914B-30A7-707C9442494B}"/>
              </a:ext>
            </a:extLst>
          </p:cNvPr>
          <p:cNvSpPr txBox="1">
            <a:spLocks/>
          </p:cNvSpPr>
          <p:nvPr/>
        </p:nvSpPr>
        <p:spPr>
          <a:xfrm>
            <a:off x="914400" y="2286000"/>
            <a:ext cx="914400" cy="923330"/>
          </a:xfrm>
          <a:prstGeom prst="rect">
            <a:avLst/>
          </a:prstGeom>
        </p:spPr>
        <p:txBody>
          <a:bodyPr vert="horz" lIns="0" tIns="0" rIns="0" bIns="0" rtlCol="0" anchor="t" anchorCtr="0">
            <a:sp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1.</a:t>
            </a:r>
          </a:p>
        </p:txBody>
      </p:sp>
      <p:sp>
        <p:nvSpPr>
          <p:cNvPr id="4" name="Content Placeholder 2">
            <a:extLst>
              <a:ext uri="{FF2B5EF4-FFF2-40B4-BE49-F238E27FC236}">
                <a16:creationId xmlns:a16="http://schemas.microsoft.com/office/drawing/2014/main" id="{20920FAD-48CF-6969-2475-5DA5B8FD5FBD}"/>
              </a:ext>
            </a:extLst>
          </p:cNvPr>
          <p:cNvSpPr txBox="1">
            <a:spLocks/>
          </p:cNvSpPr>
          <p:nvPr/>
        </p:nvSpPr>
        <p:spPr bwMode="auto">
          <a:xfrm>
            <a:off x="1828800" y="3291840"/>
            <a:ext cx="9418320"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eaLnBrk="1" hangingPunct="1">
              <a:lnSpc>
                <a:spcPct val="100000"/>
              </a:lnSpc>
              <a:spcBef>
                <a:spcPts val="0"/>
              </a:spcBef>
              <a:buNone/>
              <a:defRPr/>
            </a:pPr>
            <a:r>
              <a:rPr lang="en-US" sz="6000" dirty="0">
                <a:solidFill>
                  <a:prstClr val="white"/>
                </a:solidFill>
              </a:rPr>
              <a:t>Turn my </a:t>
            </a:r>
            <a:r>
              <a:rPr lang="en-US" sz="6000" b="1" dirty="0">
                <a:solidFill>
                  <a:srgbClr val="FFC000"/>
                </a:solidFill>
              </a:rPr>
              <a:t>thoughts</a:t>
            </a:r>
            <a:r>
              <a:rPr lang="en-US" sz="6000" dirty="0">
                <a:solidFill>
                  <a:prstClr val="white"/>
                </a:solidFill>
              </a:rPr>
              <a:t> towards </a:t>
            </a:r>
            <a:r>
              <a:rPr lang="en-US" sz="6000" b="1" dirty="0">
                <a:solidFill>
                  <a:srgbClr val="FFC000"/>
                </a:solidFill>
              </a:rPr>
              <a:t>Christ.</a:t>
            </a:r>
            <a:endParaRPr kumimoji="0" lang="en-US" altLang="en-US" sz="6000" b="0" i="0" u="none" strike="noStrike" kern="1200" cap="none" spc="0" normalizeH="0" baseline="0" noProof="0" dirty="0">
              <a:ln>
                <a:noFill/>
              </a:ln>
              <a:solidFill>
                <a:prstClr val="white"/>
              </a:solidFill>
              <a:effectLst/>
              <a:uLnTx/>
              <a:uFillTx/>
            </a:endParaRPr>
          </a:p>
        </p:txBody>
      </p:sp>
      <p:sp>
        <p:nvSpPr>
          <p:cNvPr id="5" name="Title 1">
            <a:extLst>
              <a:ext uri="{FF2B5EF4-FFF2-40B4-BE49-F238E27FC236}">
                <a16:creationId xmlns:a16="http://schemas.microsoft.com/office/drawing/2014/main" id="{6334D467-4B35-FA2C-DA04-CBC87FE9557F}"/>
              </a:ext>
            </a:extLst>
          </p:cNvPr>
          <p:cNvSpPr txBox="1">
            <a:spLocks/>
          </p:cNvSpPr>
          <p:nvPr/>
        </p:nvSpPr>
        <p:spPr>
          <a:xfrm>
            <a:off x="914400" y="3291840"/>
            <a:ext cx="914400" cy="923330"/>
          </a:xfrm>
          <a:prstGeom prst="rect">
            <a:avLst/>
          </a:prstGeom>
        </p:spPr>
        <p:txBody>
          <a:bodyPr vert="horz" lIns="0" tIns="0" rIns="0" bIns="0" rtlCol="0" anchor="t" anchorCtr="0">
            <a:sp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2.</a:t>
            </a:r>
          </a:p>
        </p:txBody>
      </p:sp>
    </p:spTree>
    <p:extLst>
      <p:ext uri="{BB962C8B-B14F-4D97-AF65-F5344CB8AC3E}">
        <p14:creationId xmlns:p14="http://schemas.microsoft.com/office/powerpoint/2010/main" val="4094703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 calcmode="lin" valueType="num">
                                      <p:cBhvr additive="base">
                                        <p:cTn id="2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4" grpId="0" build="allAtOnce"/>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F0A19-6957-AEC7-4B7B-3C9CD3734E09}"/>
            </a:ext>
          </a:extLst>
        </p:cNvPr>
        <p:cNvGrpSpPr/>
        <p:nvPr/>
      </p:nvGrpSpPr>
      <p:grpSpPr>
        <a:xfrm>
          <a:off x="0" y="0"/>
          <a:ext cx="0" cy="0"/>
          <a:chOff x="0" y="0"/>
          <a:chExt cx="0" cy="0"/>
        </a:xfrm>
      </p:grpSpPr>
      <p:sp>
        <p:nvSpPr>
          <p:cNvPr id="103426" name="Title 1">
            <a:extLst>
              <a:ext uri="{FF2B5EF4-FFF2-40B4-BE49-F238E27FC236}">
                <a16:creationId xmlns:a16="http://schemas.microsoft.com/office/drawing/2014/main" id="{72FFCE84-3F25-C2CC-A313-D3A538CE880D}"/>
              </a:ext>
            </a:extLst>
          </p:cNvPr>
          <p:cNvSpPr>
            <a:spLocks noGrp="1"/>
          </p:cNvSpPr>
          <p:nvPr>
            <p:ph type="title"/>
          </p:nvPr>
        </p:nvSpPr>
        <p:spPr>
          <a:xfrm>
            <a:off x="883920" y="365760"/>
            <a:ext cx="10424160" cy="1846659"/>
          </a:xfrm>
        </p:spPr>
        <p:txBody>
          <a:bodyPr lIns="0" tIns="0" rIns="0" bIns="0" rtlCol="0" anchor="ctr" anchorCtr="1">
            <a:spAutoFit/>
          </a:bodyPr>
          <a:lstStyle/>
          <a:p>
            <a:pPr algn="ctr" eaLnBrk="1" fontAlgn="auto" hangingPunct="1">
              <a:lnSpc>
                <a:spcPct val="100000"/>
              </a:lnSpc>
              <a:spcAft>
                <a:spcPts val="0"/>
              </a:spcAft>
              <a:defRPr/>
            </a:pPr>
            <a:r>
              <a:rPr lang="en-US" sz="6000" b="1" dirty="0">
                <a:solidFill>
                  <a:srgbClr val="FFC000"/>
                </a:solidFill>
                <a:latin typeface="+mn-lt"/>
              </a:rPr>
              <a:t>Turning My Life </a:t>
            </a:r>
            <a:br>
              <a:rPr lang="en-US" sz="6000" b="1" dirty="0">
                <a:solidFill>
                  <a:srgbClr val="FFC000"/>
                </a:solidFill>
                <a:latin typeface="+mn-lt"/>
              </a:rPr>
            </a:br>
            <a:r>
              <a:rPr lang="en-US" sz="6000" b="1" dirty="0">
                <a:solidFill>
                  <a:prstClr val="white"/>
                </a:solidFill>
                <a:latin typeface="+mn-lt"/>
              </a:rPr>
              <a:t>Towards Better</a:t>
            </a:r>
            <a:endParaRPr lang="en-US" altLang="en-US" sz="3600" dirty="0">
              <a:latin typeface="+mn-lt"/>
            </a:endParaRPr>
          </a:p>
        </p:txBody>
      </p:sp>
      <p:sp>
        <p:nvSpPr>
          <p:cNvPr id="6" name="Content Placeholder 2">
            <a:extLst>
              <a:ext uri="{FF2B5EF4-FFF2-40B4-BE49-F238E27FC236}">
                <a16:creationId xmlns:a16="http://schemas.microsoft.com/office/drawing/2014/main" id="{74B146DC-DC35-B6A8-1042-D7F0389E6435}"/>
              </a:ext>
            </a:extLst>
          </p:cNvPr>
          <p:cNvSpPr txBox="1">
            <a:spLocks/>
          </p:cNvSpPr>
          <p:nvPr/>
        </p:nvSpPr>
        <p:spPr bwMode="auto">
          <a:xfrm>
            <a:off x="1828800" y="2286000"/>
            <a:ext cx="9418320"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eaLnBrk="1" hangingPunct="1">
              <a:lnSpc>
                <a:spcPct val="100000"/>
              </a:lnSpc>
              <a:spcBef>
                <a:spcPts val="0"/>
              </a:spcBef>
              <a:buNone/>
              <a:defRPr/>
            </a:pPr>
            <a:r>
              <a:rPr lang="en-US" sz="6000" dirty="0">
                <a:solidFill>
                  <a:prstClr val="white"/>
                </a:solidFill>
              </a:rPr>
              <a:t>Turn my </a:t>
            </a:r>
            <a:r>
              <a:rPr lang="en-US" sz="6000" b="1" dirty="0">
                <a:solidFill>
                  <a:srgbClr val="FFC000"/>
                </a:solidFill>
              </a:rPr>
              <a:t>thoughts</a:t>
            </a:r>
            <a:r>
              <a:rPr lang="en-US" sz="6000" dirty="0">
                <a:solidFill>
                  <a:prstClr val="white"/>
                </a:solidFill>
              </a:rPr>
              <a:t> towards </a:t>
            </a:r>
            <a:r>
              <a:rPr lang="en-US" sz="6000" b="1" dirty="0">
                <a:solidFill>
                  <a:srgbClr val="FFC000"/>
                </a:solidFill>
              </a:rPr>
              <a:t>Christ.</a:t>
            </a:r>
            <a:endParaRPr lang="en-US" altLang="en-US" sz="6000" dirty="0">
              <a:solidFill>
                <a:prstClr val="white"/>
              </a:solidFill>
            </a:endParaRPr>
          </a:p>
        </p:txBody>
      </p:sp>
      <p:sp>
        <p:nvSpPr>
          <p:cNvPr id="7" name="Title 1">
            <a:extLst>
              <a:ext uri="{FF2B5EF4-FFF2-40B4-BE49-F238E27FC236}">
                <a16:creationId xmlns:a16="http://schemas.microsoft.com/office/drawing/2014/main" id="{0065271A-1FAF-951F-EC45-26CA37B235B2}"/>
              </a:ext>
            </a:extLst>
          </p:cNvPr>
          <p:cNvSpPr txBox="1">
            <a:spLocks/>
          </p:cNvSpPr>
          <p:nvPr/>
        </p:nvSpPr>
        <p:spPr>
          <a:xfrm>
            <a:off x="914400" y="2286000"/>
            <a:ext cx="914400" cy="923330"/>
          </a:xfrm>
          <a:prstGeom prst="rect">
            <a:avLst/>
          </a:prstGeom>
        </p:spPr>
        <p:txBody>
          <a:bodyPr vert="horz" lIns="0" tIns="0" rIns="0" bIns="0" rtlCol="0" anchor="t" anchorCtr="0">
            <a:sp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6000" dirty="0">
                <a:solidFill>
                  <a:srgbClr val="FFFFFF"/>
                </a:solidFill>
                <a:latin typeface="Calibri" panose="020F0502020204030204" pitchFamily="34" charset="0"/>
                <a:ea typeface="Calibri" panose="020F0502020204030204" pitchFamily="34" charset="0"/>
                <a:cs typeface="Calibri" panose="020F0502020204030204" pitchFamily="34" charset="0"/>
              </a:rPr>
              <a:t>2</a:t>
            </a:r>
            <a:r>
              <a:rPr kumimoji="0" lang="en-US" sz="6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p>
        </p:txBody>
      </p:sp>
      <p:sp>
        <p:nvSpPr>
          <p:cNvPr id="9" name="Content Placeholder 2">
            <a:extLst>
              <a:ext uri="{FF2B5EF4-FFF2-40B4-BE49-F238E27FC236}">
                <a16:creationId xmlns:a16="http://schemas.microsoft.com/office/drawing/2014/main" id="{0F388F44-B2AD-9490-73F0-F8E2777B00CE}"/>
              </a:ext>
            </a:extLst>
          </p:cNvPr>
          <p:cNvSpPr txBox="1">
            <a:spLocks/>
          </p:cNvSpPr>
          <p:nvPr/>
        </p:nvSpPr>
        <p:spPr bwMode="auto">
          <a:xfrm>
            <a:off x="1828800" y="4206240"/>
            <a:ext cx="9418320"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eaLnBrk="1" hangingPunct="1">
              <a:lnSpc>
                <a:spcPct val="100000"/>
              </a:lnSpc>
              <a:spcBef>
                <a:spcPts val="0"/>
              </a:spcBef>
              <a:buNone/>
              <a:defRPr/>
            </a:pPr>
            <a:r>
              <a:rPr lang="en-US" sz="6000" dirty="0">
                <a:solidFill>
                  <a:prstClr val="white"/>
                </a:solidFill>
              </a:rPr>
              <a:t>Turn my </a:t>
            </a:r>
            <a:r>
              <a:rPr lang="en-US" sz="6000" b="1" dirty="0">
                <a:solidFill>
                  <a:srgbClr val="FFC000"/>
                </a:solidFill>
              </a:rPr>
              <a:t>old behaviors in</a:t>
            </a:r>
            <a:r>
              <a:rPr lang="en-US" sz="6000" b="1" dirty="0">
                <a:solidFill>
                  <a:prstClr val="white"/>
                </a:solidFill>
              </a:rPr>
              <a:t> for </a:t>
            </a:r>
            <a:r>
              <a:rPr lang="en-US" sz="6000" b="1" dirty="0">
                <a:solidFill>
                  <a:srgbClr val="FFC000"/>
                </a:solidFill>
              </a:rPr>
              <a:t>new behaviors.</a:t>
            </a:r>
            <a:endParaRPr kumimoji="0" lang="en-US" altLang="en-US" sz="6000" b="0" i="0" u="none" strike="noStrike" kern="1200" cap="none" spc="0" normalizeH="0" baseline="0" noProof="0" dirty="0">
              <a:ln>
                <a:noFill/>
              </a:ln>
              <a:solidFill>
                <a:prstClr val="white"/>
              </a:solidFill>
              <a:effectLst/>
              <a:uLnTx/>
              <a:uFillTx/>
            </a:endParaRPr>
          </a:p>
        </p:txBody>
      </p:sp>
      <p:sp>
        <p:nvSpPr>
          <p:cNvPr id="10" name="Title 1">
            <a:extLst>
              <a:ext uri="{FF2B5EF4-FFF2-40B4-BE49-F238E27FC236}">
                <a16:creationId xmlns:a16="http://schemas.microsoft.com/office/drawing/2014/main" id="{B9E837E8-2279-D89B-B5A3-4DA47735DF6A}"/>
              </a:ext>
            </a:extLst>
          </p:cNvPr>
          <p:cNvSpPr txBox="1">
            <a:spLocks/>
          </p:cNvSpPr>
          <p:nvPr/>
        </p:nvSpPr>
        <p:spPr>
          <a:xfrm>
            <a:off x="914400" y="4206240"/>
            <a:ext cx="914400" cy="923330"/>
          </a:xfrm>
          <a:prstGeom prst="rect">
            <a:avLst/>
          </a:prstGeom>
        </p:spPr>
        <p:txBody>
          <a:bodyPr vert="horz" lIns="0" tIns="0" rIns="0" bIns="0" rtlCol="0" anchor="t" anchorCtr="0">
            <a:sp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6000" dirty="0">
                <a:solidFill>
                  <a:srgbClr val="FFFFFF"/>
                </a:solidFill>
                <a:latin typeface="Calibri" panose="020F0502020204030204" pitchFamily="34" charset="0"/>
                <a:ea typeface="Calibri" panose="020F0502020204030204" pitchFamily="34" charset="0"/>
                <a:cs typeface="Calibri" panose="020F0502020204030204" pitchFamily="34" charset="0"/>
              </a:rPr>
              <a:t>3</a:t>
            </a:r>
            <a:r>
              <a:rPr kumimoji="0" lang="en-US" sz="6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376223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 calcmode="lin" valueType="num">
                                      <p:cBhvr additive="base">
                                        <p:cTn id="11"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D0A02-2077-68E6-C465-ADA5F7A25530}"/>
            </a:ext>
          </a:extLst>
        </p:cNvPr>
        <p:cNvGrpSpPr/>
        <p:nvPr/>
      </p:nvGrpSpPr>
      <p:grpSpPr>
        <a:xfrm>
          <a:off x="0" y="0"/>
          <a:ext cx="0" cy="0"/>
          <a:chOff x="0" y="0"/>
          <a:chExt cx="0" cy="0"/>
        </a:xfrm>
      </p:grpSpPr>
      <p:sp>
        <p:nvSpPr>
          <p:cNvPr id="103426" name="Title 1">
            <a:extLst>
              <a:ext uri="{FF2B5EF4-FFF2-40B4-BE49-F238E27FC236}">
                <a16:creationId xmlns:a16="http://schemas.microsoft.com/office/drawing/2014/main" id="{A073CF1F-4C03-70E0-239A-825763E7D5FA}"/>
              </a:ext>
            </a:extLst>
          </p:cNvPr>
          <p:cNvSpPr>
            <a:spLocks noGrp="1"/>
          </p:cNvSpPr>
          <p:nvPr>
            <p:ph type="title"/>
          </p:nvPr>
        </p:nvSpPr>
        <p:spPr>
          <a:xfrm>
            <a:off x="883920" y="365760"/>
            <a:ext cx="10424160" cy="1846659"/>
          </a:xfrm>
        </p:spPr>
        <p:txBody>
          <a:bodyPr lIns="0" tIns="0" rIns="0" bIns="0" rtlCol="0" anchor="ctr" anchorCtr="1">
            <a:spAutoFit/>
          </a:bodyPr>
          <a:lstStyle/>
          <a:p>
            <a:pPr algn="ctr" eaLnBrk="1" fontAlgn="auto" hangingPunct="1">
              <a:lnSpc>
                <a:spcPct val="100000"/>
              </a:lnSpc>
              <a:spcAft>
                <a:spcPts val="0"/>
              </a:spcAft>
              <a:defRPr/>
            </a:pPr>
            <a:r>
              <a:rPr lang="en-US" sz="6000" b="1" dirty="0">
                <a:solidFill>
                  <a:srgbClr val="FFC000"/>
                </a:solidFill>
                <a:latin typeface="+mn-lt"/>
              </a:rPr>
              <a:t>Turning My Life </a:t>
            </a:r>
            <a:br>
              <a:rPr lang="en-US" sz="6000" b="1" dirty="0">
                <a:solidFill>
                  <a:srgbClr val="FFC000"/>
                </a:solidFill>
                <a:latin typeface="+mn-lt"/>
              </a:rPr>
            </a:br>
            <a:r>
              <a:rPr lang="en-US" sz="6000" b="1" dirty="0">
                <a:solidFill>
                  <a:prstClr val="white"/>
                </a:solidFill>
                <a:latin typeface="+mn-lt"/>
              </a:rPr>
              <a:t>Towards Better</a:t>
            </a:r>
            <a:endParaRPr lang="en-US" altLang="en-US" sz="3600" dirty="0">
              <a:latin typeface="+mn-lt"/>
            </a:endParaRPr>
          </a:p>
        </p:txBody>
      </p:sp>
      <p:sp>
        <p:nvSpPr>
          <p:cNvPr id="6" name="Content Placeholder 2">
            <a:extLst>
              <a:ext uri="{FF2B5EF4-FFF2-40B4-BE49-F238E27FC236}">
                <a16:creationId xmlns:a16="http://schemas.microsoft.com/office/drawing/2014/main" id="{DF76450F-96FE-36DF-F758-76819FE4CD3A}"/>
              </a:ext>
            </a:extLst>
          </p:cNvPr>
          <p:cNvSpPr txBox="1">
            <a:spLocks/>
          </p:cNvSpPr>
          <p:nvPr/>
        </p:nvSpPr>
        <p:spPr bwMode="auto">
          <a:xfrm>
            <a:off x="1828800" y="2286000"/>
            <a:ext cx="9418320"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eaLnBrk="1" hangingPunct="1">
              <a:lnSpc>
                <a:spcPct val="100000"/>
              </a:lnSpc>
              <a:spcBef>
                <a:spcPts val="0"/>
              </a:spcBef>
              <a:buNone/>
              <a:defRPr/>
            </a:pPr>
            <a:r>
              <a:rPr lang="en-US" sz="6000" dirty="0">
                <a:solidFill>
                  <a:prstClr val="white"/>
                </a:solidFill>
              </a:rPr>
              <a:t>Turn my </a:t>
            </a:r>
            <a:r>
              <a:rPr lang="en-US" sz="6000" b="1" dirty="0">
                <a:solidFill>
                  <a:srgbClr val="FFC000"/>
                </a:solidFill>
              </a:rPr>
              <a:t>old behaviors in</a:t>
            </a:r>
            <a:r>
              <a:rPr lang="en-US" sz="6000" b="1" dirty="0">
                <a:solidFill>
                  <a:prstClr val="white"/>
                </a:solidFill>
              </a:rPr>
              <a:t> for </a:t>
            </a:r>
            <a:r>
              <a:rPr lang="en-US" sz="6000" b="1" dirty="0">
                <a:solidFill>
                  <a:srgbClr val="FFC000"/>
                </a:solidFill>
              </a:rPr>
              <a:t>new behaviors.</a:t>
            </a:r>
            <a:endParaRPr lang="en-US" altLang="en-US" sz="6000" dirty="0">
              <a:solidFill>
                <a:prstClr val="white"/>
              </a:solidFill>
            </a:endParaRPr>
          </a:p>
        </p:txBody>
      </p:sp>
      <p:sp>
        <p:nvSpPr>
          <p:cNvPr id="7" name="Title 1">
            <a:extLst>
              <a:ext uri="{FF2B5EF4-FFF2-40B4-BE49-F238E27FC236}">
                <a16:creationId xmlns:a16="http://schemas.microsoft.com/office/drawing/2014/main" id="{E2906628-1A70-215F-D73D-05087ADB9A2C}"/>
              </a:ext>
            </a:extLst>
          </p:cNvPr>
          <p:cNvSpPr txBox="1">
            <a:spLocks/>
          </p:cNvSpPr>
          <p:nvPr/>
        </p:nvSpPr>
        <p:spPr>
          <a:xfrm>
            <a:off x="914400" y="2286000"/>
            <a:ext cx="914400" cy="923330"/>
          </a:xfrm>
          <a:prstGeom prst="rect">
            <a:avLst/>
          </a:prstGeom>
        </p:spPr>
        <p:txBody>
          <a:bodyPr vert="horz" lIns="0" tIns="0" rIns="0" bIns="0" rtlCol="0" anchor="t" anchorCtr="0">
            <a:sp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3.</a:t>
            </a:r>
          </a:p>
        </p:txBody>
      </p:sp>
      <p:sp>
        <p:nvSpPr>
          <p:cNvPr id="9" name="Content Placeholder 2">
            <a:extLst>
              <a:ext uri="{FF2B5EF4-FFF2-40B4-BE49-F238E27FC236}">
                <a16:creationId xmlns:a16="http://schemas.microsoft.com/office/drawing/2014/main" id="{7939EEBC-109E-0D23-14B3-AADF7EB1C182}"/>
              </a:ext>
            </a:extLst>
          </p:cNvPr>
          <p:cNvSpPr txBox="1">
            <a:spLocks/>
          </p:cNvSpPr>
          <p:nvPr/>
        </p:nvSpPr>
        <p:spPr bwMode="auto">
          <a:xfrm>
            <a:off x="1828800" y="4206240"/>
            <a:ext cx="9418320"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eaLnBrk="1" hangingPunct="1">
              <a:lnSpc>
                <a:spcPct val="100000"/>
              </a:lnSpc>
              <a:spcBef>
                <a:spcPts val="0"/>
              </a:spcBef>
              <a:buNone/>
              <a:defRPr/>
            </a:pPr>
            <a:r>
              <a:rPr lang="en-US" sz="6000" dirty="0">
                <a:solidFill>
                  <a:prstClr val="white"/>
                </a:solidFill>
              </a:rPr>
              <a:t>Turn my </a:t>
            </a:r>
            <a:r>
              <a:rPr lang="en-US" sz="6000" b="1" dirty="0">
                <a:solidFill>
                  <a:srgbClr val="FFC000"/>
                </a:solidFill>
              </a:rPr>
              <a:t>old self in</a:t>
            </a:r>
            <a:r>
              <a:rPr lang="en-US" sz="6000" b="1" dirty="0">
                <a:solidFill>
                  <a:prstClr val="white"/>
                </a:solidFill>
              </a:rPr>
              <a:t> for </a:t>
            </a:r>
            <a:r>
              <a:rPr lang="en-US" sz="6000" b="1" dirty="0">
                <a:solidFill>
                  <a:srgbClr val="FFC000"/>
                </a:solidFill>
              </a:rPr>
              <a:t>my</a:t>
            </a:r>
            <a:r>
              <a:rPr lang="en-US" sz="6000" b="1" dirty="0">
                <a:solidFill>
                  <a:prstClr val="white"/>
                </a:solidFill>
              </a:rPr>
              <a:t> </a:t>
            </a:r>
            <a:r>
              <a:rPr lang="en-US" sz="6000" b="1" dirty="0">
                <a:solidFill>
                  <a:srgbClr val="FFC000"/>
                </a:solidFill>
              </a:rPr>
              <a:t>new self.</a:t>
            </a:r>
            <a:endParaRPr kumimoji="0" lang="en-US" altLang="en-US" sz="6000" b="0" i="0" u="none" strike="noStrike" kern="1200" cap="none" spc="0" normalizeH="0" baseline="0" noProof="0" dirty="0">
              <a:ln>
                <a:noFill/>
              </a:ln>
              <a:solidFill>
                <a:prstClr val="white"/>
              </a:solidFill>
              <a:effectLst/>
              <a:uLnTx/>
              <a:uFillTx/>
            </a:endParaRPr>
          </a:p>
        </p:txBody>
      </p:sp>
      <p:sp>
        <p:nvSpPr>
          <p:cNvPr id="10" name="Title 1">
            <a:extLst>
              <a:ext uri="{FF2B5EF4-FFF2-40B4-BE49-F238E27FC236}">
                <a16:creationId xmlns:a16="http://schemas.microsoft.com/office/drawing/2014/main" id="{76DD5F2F-F159-FB0D-27D8-39AB98841C31}"/>
              </a:ext>
            </a:extLst>
          </p:cNvPr>
          <p:cNvSpPr txBox="1">
            <a:spLocks/>
          </p:cNvSpPr>
          <p:nvPr/>
        </p:nvSpPr>
        <p:spPr>
          <a:xfrm>
            <a:off x="914400" y="4206240"/>
            <a:ext cx="914400" cy="923330"/>
          </a:xfrm>
          <a:prstGeom prst="rect">
            <a:avLst/>
          </a:prstGeom>
        </p:spPr>
        <p:txBody>
          <a:bodyPr vert="horz" lIns="0" tIns="0" rIns="0" bIns="0" rtlCol="0" anchor="t" anchorCtr="0">
            <a:sp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6000" noProof="0" dirty="0">
                <a:solidFill>
                  <a:srgbClr val="FFFFFF"/>
                </a:solidFill>
                <a:latin typeface="Calibri" panose="020F0502020204030204" pitchFamily="34" charset="0"/>
                <a:ea typeface="Calibri" panose="020F0502020204030204" pitchFamily="34" charset="0"/>
                <a:cs typeface="Calibri" panose="020F0502020204030204" pitchFamily="34" charset="0"/>
              </a:rPr>
              <a:t>4</a:t>
            </a:r>
            <a:r>
              <a:rPr kumimoji="0" lang="en-US" sz="6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44767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 calcmode="lin" valueType="num">
                                      <p:cBhvr additive="base">
                                        <p:cTn id="11"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43029-B7BB-2402-F1DF-9489789225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D6A251-9B69-ADE5-4072-8CA5A7F2AA88}"/>
              </a:ext>
            </a:extLst>
          </p:cNvPr>
          <p:cNvSpPr>
            <a:spLocks noGrp="1"/>
          </p:cNvSpPr>
          <p:nvPr>
            <p:ph type="ctrTitle"/>
          </p:nvPr>
        </p:nvSpPr>
        <p:spPr>
          <a:xfrm>
            <a:off x="3627120" y="1298448"/>
            <a:ext cx="4937760" cy="1661993"/>
          </a:xfrm>
        </p:spPr>
        <p:txBody>
          <a:bodyPr lIns="0" tIns="0" rIns="0" bIns="0" anchor="ctr" anchorCtr="1">
            <a:spAutoFit/>
          </a:bodyPr>
          <a:lstStyle/>
          <a:p>
            <a:r>
              <a:rPr lang="en-US" b="1" dirty="0">
                <a:solidFill>
                  <a:srgbClr val="FFC000"/>
                </a:solidFill>
                <a:latin typeface="+mn-lt"/>
              </a:rPr>
              <a:t>Turning My Life </a:t>
            </a:r>
            <a:br>
              <a:rPr lang="en-US" b="1" dirty="0">
                <a:solidFill>
                  <a:srgbClr val="FFC000"/>
                </a:solidFill>
                <a:latin typeface="+mn-lt"/>
              </a:rPr>
            </a:br>
            <a:r>
              <a:rPr lang="en-US" b="1" dirty="0">
                <a:latin typeface="+mn-lt"/>
              </a:rPr>
              <a:t>Towards Better</a:t>
            </a:r>
          </a:p>
        </p:txBody>
      </p:sp>
      <p:sp>
        <p:nvSpPr>
          <p:cNvPr id="3" name="Subtitle 2">
            <a:extLst>
              <a:ext uri="{FF2B5EF4-FFF2-40B4-BE49-F238E27FC236}">
                <a16:creationId xmlns:a16="http://schemas.microsoft.com/office/drawing/2014/main" id="{9E85FF2B-2535-5A4B-D37C-8C931A0CECE1}"/>
              </a:ext>
            </a:extLst>
          </p:cNvPr>
          <p:cNvSpPr>
            <a:spLocks noGrp="1"/>
          </p:cNvSpPr>
          <p:nvPr>
            <p:ph type="subTitle" idx="1"/>
          </p:nvPr>
        </p:nvSpPr>
        <p:spPr>
          <a:xfrm>
            <a:off x="1523999" y="4019230"/>
            <a:ext cx="9144000" cy="1790234"/>
          </a:xfrm>
        </p:spPr>
        <p:txBody>
          <a:bodyPr lIns="0" tIns="0" rIns="0" bIns="0" anchor="ctr" anchorCtr="1">
            <a:spAutoFit/>
          </a:bodyPr>
          <a:lstStyle/>
          <a:p>
            <a:r>
              <a:rPr lang="en-US" sz="6000" dirty="0"/>
              <a:t>It’s Your </a:t>
            </a:r>
            <a:r>
              <a:rPr lang="en-US" sz="6000" b="1" dirty="0">
                <a:solidFill>
                  <a:srgbClr val="FFC000"/>
                </a:solidFill>
              </a:rPr>
              <a:t>Turn Too!</a:t>
            </a:r>
          </a:p>
          <a:p>
            <a:r>
              <a:rPr lang="en-US" sz="6000" dirty="0"/>
              <a:t>If You Want </a:t>
            </a:r>
            <a:r>
              <a:rPr lang="en-US" sz="6000" b="1" dirty="0">
                <a:solidFill>
                  <a:srgbClr val="FFC000"/>
                </a:solidFill>
              </a:rPr>
              <a:t>Better! </a:t>
            </a:r>
          </a:p>
        </p:txBody>
      </p:sp>
    </p:spTree>
    <p:extLst>
      <p:ext uri="{BB962C8B-B14F-4D97-AF65-F5344CB8AC3E}">
        <p14:creationId xmlns:p14="http://schemas.microsoft.com/office/powerpoint/2010/main" val="1307883796"/>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3.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535D6895BB3ED49B1DEB43B604033CD" ma:contentTypeVersion="18" ma:contentTypeDescription="Create a new document." ma:contentTypeScope="" ma:versionID="0367a3c97edba3fed3d9068042956e47">
  <xsd:schema xmlns:xsd="http://www.w3.org/2001/XMLSchema" xmlns:xs="http://www.w3.org/2001/XMLSchema" xmlns:p="http://schemas.microsoft.com/office/2006/metadata/properties" xmlns:ns3="b7bc663f-8299-4d7a-b56f-9276a8e28927" xmlns:ns4="4df64cd8-f00d-427c-8c80-dc8eb64652cc" targetNamespace="http://schemas.microsoft.com/office/2006/metadata/properties" ma:root="true" ma:fieldsID="6ac73e73e20b99d5fbede46c6b4a07e4" ns3:_="" ns4:_="">
    <xsd:import namespace="b7bc663f-8299-4d7a-b56f-9276a8e28927"/>
    <xsd:import namespace="4df64cd8-f00d-427c-8c80-dc8eb64652cc"/>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element ref="ns4:SharingHintHash" minOccurs="0"/>
                <xsd:element ref="ns3:MediaServiceAutoKeyPoints" minOccurs="0"/>
                <xsd:element ref="ns3:MediaServiceKeyPoints" minOccurs="0"/>
                <xsd:element ref="ns3:_activity" minOccurs="0"/>
                <xsd:element ref="ns3:MediaServiceObjectDetectorVersions" minOccurs="0"/>
                <xsd:element ref="ns3:MediaServiceSearchProperties" minOccurs="0"/>
                <xsd:element ref="ns3:MediaServiceSystem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bc663f-8299-4d7a-b56f-9276a8e289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df64cd8-f00d-427c-8c80-dc8eb64652c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b7bc663f-8299-4d7a-b56f-9276a8e28927" xsi:nil="true"/>
  </documentManagement>
</p:properties>
</file>

<file path=customXml/itemProps1.xml><?xml version="1.0" encoding="utf-8"?>
<ds:datastoreItem xmlns:ds="http://schemas.openxmlformats.org/officeDocument/2006/customXml" ds:itemID="{A750B00A-FFC8-422C-BDA4-8FCE9FBCB3B3}">
  <ds:schemaRefs>
    <ds:schemaRef ds:uri="http://schemas.microsoft.com/sharepoint/v3/contenttype/forms"/>
  </ds:schemaRefs>
</ds:datastoreItem>
</file>

<file path=customXml/itemProps2.xml><?xml version="1.0" encoding="utf-8"?>
<ds:datastoreItem xmlns:ds="http://schemas.openxmlformats.org/officeDocument/2006/customXml" ds:itemID="{AB2231D2-E0AA-4CA8-9B69-3A1EB5A23E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bc663f-8299-4d7a-b56f-9276a8e28927"/>
    <ds:schemaRef ds:uri="4df64cd8-f00d-427c-8c80-dc8eb64652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72B277B-7C7D-40B1-975E-A0468D6A61BA}">
  <ds:schemaRefs>
    <ds:schemaRef ds:uri="http://www.w3.org/XML/1998/namespace"/>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dcmitype/"/>
    <ds:schemaRef ds:uri="b7bc663f-8299-4d7a-b56f-9276a8e28927"/>
    <ds:schemaRef ds:uri="http://schemas.microsoft.com/office/infopath/2007/PartnerControls"/>
    <ds:schemaRef ds:uri="4df64cd8-f00d-427c-8c80-dc8eb64652cc"/>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4538</TotalTime>
  <Words>923</Words>
  <Application>Microsoft Office PowerPoint</Application>
  <PresentationFormat>Widescreen</PresentationFormat>
  <Paragraphs>83</Paragraphs>
  <Slides>32</Slides>
  <Notes>8</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32</vt:i4>
      </vt:variant>
    </vt:vector>
  </HeadingPairs>
  <TitlesOfParts>
    <vt:vector size="41" baseType="lpstr">
      <vt:lpstr>Arial</vt:lpstr>
      <vt:lpstr>Calibri</vt:lpstr>
      <vt:lpstr>Calibri Light</vt:lpstr>
      <vt:lpstr>Corbel</vt:lpstr>
      <vt:lpstr>Times New Roman</vt:lpstr>
      <vt:lpstr>1_Office Theme</vt:lpstr>
      <vt:lpstr>4_Office Theme</vt:lpstr>
      <vt:lpstr>Basis</vt:lpstr>
      <vt:lpstr>3_Office Theme</vt:lpstr>
      <vt:lpstr>PowerPoint Presentation</vt:lpstr>
      <vt:lpstr>Turning</vt:lpstr>
      <vt:lpstr>Turning My Life  Towards Better</vt:lpstr>
      <vt:lpstr>and have put on the new self, which is being renewed in knowledge in the image of its Creator.</vt:lpstr>
      <vt:lpstr>PowerPoint Presentation</vt:lpstr>
      <vt:lpstr>Since, then, you have been raised with Christ, set your hearts on things above, where Christ is, seated at the right hand of God.</vt:lpstr>
      <vt:lpstr>Jesus replied: “‘Love the Lord your God with all your heart and with all your soul and with all your mind.’ 38 This is the first and greatest commandment.</vt:lpstr>
      <vt:lpstr>PowerPoint Presentation</vt:lpstr>
      <vt:lpstr>Set your minds on things above, not on earthly things. 3 For you died, and your life is now hidden with Christ in God. 4 When Christ, who is your life, appears, then you also will appear with him in glory.</vt:lpstr>
      <vt:lpstr>Let the wicked forsake their ways     and the unrighteous their thoughts. Let them turn to the Lord, and he will have mercy on them, and to our God, for he will freely pardon.</vt:lpstr>
      <vt:lpstr>“For my thoughts are not your thoughts, neither are your ways my ways,” declares the Lord.  9 “As the heavens are higher than the earth, so are my ways higher than your ways and my thoughts than your thoughts.</vt:lpstr>
      <vt:lpstr>Do not conform to the pattern of this world, but be transformed by the renewing of your mind. Then you will be able to test and approve what God’s will is—his good, pleasing and perfect will.</vt:lpstr>
      <vt:lpstr>All Scripture is God-breathed and is useful for teaching, rebuking, correcting and training in righteousness, 17 so that the servant of God may be thoroughly equipped for every good work.</vt:lpstr>
      <vt:lpstr>PowerPoint Presentation</vt:lpstr>
      <vt:lpstr>Put to death, therefore, whatever belongs to your earthly nature: sexual immorality, impurity, lust, evil desires and greed, which is idolatry. 6 Because of these, the wrath of God is coming.</vt:lpstr>
      <vt:lpstr>You used to walk in these ways, in the life you once lived. 8 But now you must also rid yourselves of all such things as these: anger, rage, malice, slander, and filthy language from your lips.</vt:lpstr>
      <vt:lpstr>PowerPoint Presentation</vt:lpstr>
      <vt:lpstr>Do not lie to each other, since you have taken off your old self with its practices 10 and have put on the new self, which is being renewed in knowledge in the image of its Creator.</vt:lpstr>
      <vt:lpstr>“Blessed are the poor in spirit, for theirs is the kingdom of heaven.</vt:lpstr>
      <vt:lpstr>However, as it is written: “What no eye has seen, what no ear has heard, and what no human mind has conceived”— the things God has prepared for those who love him —</vt:lpstr>
      <vt:lpstr>these are the things God has revealed to us by his Spirit. The Spirit searches all things, even the deep things of God.</vt:lpstr>
      <vt:lpstr>For who knows a person’s thoughts except their own spirit within them? In the same way no one knows the thoughts of God except the Spirit of God.</vt:lpstr>
      <vt:lpstr>For who knows a person’s thoughts except their own spirit within them? In the same way no one knows the thoughts of God except the Spirit of God.</vt:lpstr>
      <vt:lpstr>What we have received is not the spirit of the world, but the Spirit who is from God, so that we may understand what God has freely given us.</vt:lpstr>
      <vt:lpstr>This is what we speak, not in words taught us by human wisdom but in words taught by the Spirit, explaining spiritual realities with Spirit-taught words.</vt:lpstr>
      <vt:lpstr>The person without the Spirit does not accept the things that come from the Spirit of God but considers them foolishness, and cannot understand them because they are discerned only through the Spirit.</vt:lpstr>
      <vt:lpstr>The person with the Spirit makes judgments about all things, but such a person is not subject to merely human judgments, </vt:lpstr>
      <vt:lpstr>for, “Who has known the mind of the Lord so as to instruct him?” But we have the mind of Christ.</vt:lpstr>
      <vt:lpstr>Turning My Life  Towards Better</vt:lpstr>
      <vt:lpstr>Turning My Life  Towards Better</vt:lpstr>
      <vt:lpstr>Turning My Life  Towards Better</vt:lpstr>
      <vt:lpstr>Turning My Life  Towards Better</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Leroy Gainey</dc:creator>
  <cp:lastModifiedBy>Ralph Galinat</cp:lastModifiedBy>
  <cp:revision>44</cp:revision>
  <cp:lastPrinted>2026-05-24T21:47:19Z</cp:lastPrinted>
  <dcterms:created xsi:type="dcterms:W3CDTF">2021-11-04T16:50:12Z</dcterms:created>
  <dcterms:modified xsi:type="dcterms:W3CDTF">2026-05-25T01:57:54Z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0x0101004535D6895BB3ED49B1DEB43B604033CD</vt:lpwstr>
  </property>
</Properties>
</file>