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68" r:id="rId2"/>
  </p:sldMasterIdLst>
  <p:sldIdLst>
    <p:sldId id="303" r:id="rId3"/>
    <p:sldId id="993" r:id="rId4"/>
    <p:sldId id="1207" r:id="rId5"/>
    <p:sldId id="1473" r:id="rId6"/>
    <p:sldId id="1474" r:id="rId7"/>
    <p:sldId id="1475" r:id="rId8"/>
    <p:sldId id="1476" r:id="rId9"/>
    <p:sldId id="1477" r:id="rId10"/>
    <p:sldId id="1478" r:id="rId11"/>
    <p:sldId id="1479" r:id="rId12"/>
    <p:sldId id="1480" r:id="rId13"/>
    <p:sldId id="1481" r:id="rId14"/>
    <p:sldId id="1482" r:id="rId15"/>
    <p:sldId id="1483" r:id="rId16"/>
    <p:sldId id="1484" r:id="rId17"/>
    <p:sldId id="1485" r:id="rId18"/>
    <p:sldId id="1486" r:id="rId19"/>
    <p:sldId id="1487" r:id="rId20"/>
    <p:sldId id="1488" r:id="rId21"/>
    <p:sldId id="1489" r:id="rId22"/>
    <p:sldId id="1490" r:id="rId23"/>
    <p:sldId id="1491" r:id="rId24"/>
    <p:sldId id="1492" r:id="rId25"/>
    <p:sldId id="1493" r:id="rId26"/>
    <p:sldId id="1494" r:id="rId27"/>
    <p:sldId id="1495" r:id="rId28"/>
    <p:sldId id="1496" r:id="rId29"/>
    <p:sldId id="1497" r:id="rId30"/>
    <p:sldId id="1498" r:id="rId31"/>
    <p:sldId id="1499" r:id="rId32"/>
    <p:sldId id="1500" r:id="rId33"/>
    <p:sldId id="1501" r:id="rId34"/>
    <p:sldId id="1502" r:id="rId35"/>
    <p:sldId id="1503" r:id="rId36"/>
    <p:sldId id="1504" r:id="rId37"/>
    <p:sldId id="1505" r:id="rId38"/>
    <p:sldId id="1506" r:id="rId39"/>
    <p:sldId id="1507" r:id="rId40"/>
    <p:sldId id="1550" r:id="rId41"/>
    <p:sldId id="1278" r:id="rId42"/>
    <p:sldId id="1101" r:id="rId43"/>
    <p:sldId id="1247" r:id="rId44"/>
    <p:sldId id="1306" r:id="rId45"/>
    <p:sldId id="1551" r:id="rId46"/>
    <p:sldId id="1399" r:id="rId47"/>
    <p:sldId id="1509" r:id="rId48"/>
    <p:sldId id="1510" r:id="rId49"/>
    <p:sldId id="1511" r:id="rId50"/>
    <p:sldId id="1512" r:id="rId51"/>
    <p:sldId id="1513" r:id="rId52"/>
    <p:sldId id="1514" r:id="rId53"/>
    <p:sldId id="1516" r:id="rId54"/>
    <p:sldId id="1515" r:id="rId55"/>
    <p:sldId id="1517" r:id="rId56"/>
    <p:sldId id="1522" r:id="rId57"/>
    <p:sldId id="1403" r:id="rId58"/>
    <p:sldId id="1523" r:id="rId59"/>
    <p:sldId id="1524" r:id="rId60"/>
    <p:sldId id="1525" r:id="rId61"/>
    <p:sldId id="1526" r:id="rId62"/>
    <p:sldId id="1527" r:id="rId63"/>
    <p:sldId id="1528" r:id="rId64"/>
    <p:sldId id="1459" r:id="rId65"/>
    <p:sldId id="1367" r:id="rId66"/>
    <p:sldId id="1530" r:id="rId67"/>
    <p:sldId id="1531" r:id="rId68"/>
    <p:sldId id="1532" r:id="rId69"/>
    <p:sldId id="1533" r:id="rId70"/>
    <p:sldId id="1534" r:id="rId71"/>
    <p:sldId id="1535" r:id="rId72"/>
    <p:sldId id="1536" r:id="rId73"/>
    <p:sldId id="1537" r:id="rId74"/>
    <p:sldId id="1538" r:id="rId75"/>
    <p:sldId id="1539" r:id="rId76"/>
    <p:sldId id="1540" r:id="rId77"/>
    <p:sldId id="1541" r:id="rId78"/>
    <p:sldId id="1542" r:id="rId79"/>
    <p:sldId id="1543" r:id="rId80"/>
    <p:sldId id="1529" r:id="rId81"/>
    <p:sldId id="1544" r:id="rId82"/>
    <p:sldId id="1398" r:id="rId83"/>
    <p:sldId id="1338" r:id="rId84"/>
    <p:sldId id="1439" r:id="rId85"/>
    <p:sldId id="1545" r:id="rId86"/>
    <p:sldId id="1546" r:id="rId87"/>
    <p:sldId id="1547" r:id="rId88"/>
    <p:sldId id="1548" r:id="rId89"/>
    <p:sldId id="1549" r:id="rId90"/>
    <p:sldId id="1552" r:id="rId91"/>
    <p:sldId id="1357" r:id="rId9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8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82" autoAdjust="0"/>
    <p:restoredTop sz="94660"/>
  </p:normalViewPr>
  <p:slideViewPr>
    <p:cSldViewPr snapToGrid="0">
      <p:cViewPr varScale="1">
        <p:scale>
          <a:sx n="83" d="100"/>
          <a:sy n="83" d="100"/>
        </p:scale>
        <p:origin x="56"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7T07:19:23.849"/>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7T07:19:27.009"/>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7T07:19:27.945"/>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7T07:19:30.651"/>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7T07:19:32.094"/>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7T07:19:32.513"/>
    </inkml:context>
    <inkml:brush xml:id="br0">
      <inkml:brushProperty name="width" value="0.05" units="cm"/>
      <inkml:brushProperty name="height" value="0.05" units="cm"/>
      <inkml:brushProperty name="ignorePressure" value="1"/>
    </inkml:brush>
  </inkml:definitions>
  <inkml:trace contextRef="#ctx0" brushRef="#br0">1 1</inkml:trace>
  <inkml:trace contextRef="#ctx0" brushRef="#br0" timeOffset="1">1 1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7T07:19:23.849"/>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7T07:19:26.295"/>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7T07:19:27.009"/>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7T07:19:27.945"/>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7T07:19:30.651"/>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7T07:19:26.295"/>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7T07:19:32.094"/>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7T07:19:32.513"/>
    </inkml:context>
    <inkml:brush xml:id="br0">
      <inkml:brushProperty name="width" value="0.05" units="cm"/>
      <inkml:brushProperty name="height" value="0.05" units="cm"/>
      <inkml:brushProperty name="ignorePressure" value="1"/>
    </inkml:brush>
  </inkml:definitions>
  <inkml:trace contextRef="#ctx0" brushRef="#br0">1 1</inkml:trace>
  <inkml:trace contextRef="#ctx0" brushRef="#br0" timeOffset="1">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7T07:19:27.009"/>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7T07:19:27.945"/>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7T07:19:30.651"/>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7T07:19:32.094"/>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7T07:19:32.513"/>
    </inkml:context>
    <inkml:brush xml:id="br0">
      <inkml:brushProperty name="width" value="0.05" units="cm"/>
      <inkml:brushProperty name="height" value="0.05" units="cm"/>
      <inkml:brushProperty name="ignorePressure" value="1"/>
    </inkml:brush>
  </inkml:definitions>
  <inkml:trace contextRef="#ctx0" brushRef="#br0">1 1</inkml:trace>
  <inkml:trace contextRef="#ctx0" brushRef="#br0" timeOffset="1">1 1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7T07:19:23.849"/>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07T07:19:26.295"/>
    </inkml:context>
    <inkml:brush xml:id="br0">
      <inkml:brushProperty name="width" value="0.05" units="cm"/>
      <inkml:brushProperty name="height" value="0.05" units="cm"/>
      <inkml:brushProperty name="ignorePressure" value="1"/>
    </inkml:brush>
  </inkml:definitions>
  <inkml:trace contextRef="#ctx0" brushRef="#br0">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7C5C1F-4467-49E9-A241-BF77F5AA9F0D}" type="datetimeFigureOut">
              <a:rPr lang="es-MX" smtClean="0"/>
              <a:t>12/06/2021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534F672B-FC7D-455D-8D97-C5B7FFD9C8E2}" type="slidenum">
              <a:rPr lang="es-MX" smtClean="0"/>
              <a:t>‹#›</a:t>
            </a:fld>
            <a:endParaRPr lang="es-MX" dirty="0"/>
          </a:p>
        </p:txBody>
      </p:sp>
    </p:spTree>
    <p:extLst>
      <p:ext uri="{BB962C8B-B14F-4D97-AF65-F5344CB8AC3E}">
        <p14:creationId xmlns:p14="http://schemas.microsoft.com/office/powerpoint/2010/main" val="38275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C5C1F-4467-49E9-A241-BF77F5AA9F0D}" type="datetimeFigureOut">
              <a:rPr lang="es-MX" smtClean="0"/>
              <a:t>12/06/2021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534F672B-FC7D-455D-8D97-C5B7FFD9C8E2}" type="slidenum">
              <a:rPr lang="es-MX" smtClean="0"/>
              <a:t>‹#›</a:t>
            </a:fld>
            <a:endParaRPr lang="es-MX" dirty="0"/>
          </a:p>
        </p:txBody>
      </p:sp>
    </p:spTree>
    <p:extLst>
      <p:ext uri="{BB962C8B-B14F-4D97-AF65-F5344CB8AC3E}">
        <p14:creationId xmlns:p14="http://schemas.microsoft.com/office/powerpoint/2010/main" val="47973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C5C1F-4467-49E9-A241-BF77F5AA9F0D}" type="datetimeFigureOut">
              <a:rPr lang="es-MX" smtClean="0"/>
              <a:t>12/06/2021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534F672B-FC7D-455D-8D97-C5B7FFD9C8E2}" type="slidenum">
              <a:rPr lang="es-MX" smtClean="0"/>
              <a:t>‹#›</a:t>
            </a:fld>
            <a:endParaRPr lang="es-MX" dirty="0"/>
          </a:p>
        </p:txBody>
      </p:sp>
    </p:spTree>
    <p:extLst>
      <p:ext uri="{BB962C8B-B14F-4D97-AF65-F5344CB8AC3E}">
        <p14:creationId xmlns:p14="http://schemas.microsoft.com/office/powerpoint/2010/main" val="280029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796" y="1122363"/>
            <a:ext cx="10364411"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3796" y="3602038"/>
            <a:ext cx="1036441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C3E8B1-FE39-4C54-9624-E3AB9F2EC2FE}" type="datetimeFigureOut">
              <a:rPr lang="en-US" smtClean="0"/>
              <a:t>6/12/2021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1581928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C3E8B1-FE39-4C54-9624-E3AB9F2EC2FE}" type="datetimeFigureOut">
              <a:rPr lang="en-US" smtClean="0"/>
              <a:t>6/12/2021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1830724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8"/>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40"/>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C3E8B1-FE39-4C54-9624-E3AB9F2EC2FE}" type="datetimeFigureOut">
              <a:rPr lang="en-US" smtClean="0"/>
              <a:t>6/12/2021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1215855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2"/>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21"/>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21"/>
            <a:ext cx="5094155"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C3E8B1-FE39-4C54-9624-E3AB9F2EC2FE}" type="datetimeFigureOut">
              <a:rPr lang="en-US" smtClean="0"/>
              <a:t>6/12/2021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1572239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2"/>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20569" y="2088320"/>
            <a:ext cx="4800435"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78974" y="2088320"/>
            <a:ext cx="4788583"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C3E8B1-FE39-4C54-9624-E3AB9F2EC2FE}" type="datetimeFigureOut">
              <a:rPr lang="en-US" smtClean="0"/>
              <a:t>6/12/2021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37873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C3E8B1-FE39-4C54-9624-E3AB9F2EC2FE}" type="datetimeFigureOut">
              <a:rPr lang="en-US" smtClean="0"/>
              <a:t>6/12/2021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1730594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3E8B1-FE39-4C54-9624-E3AB9F2EC2FE}" type="datetimeFigureOut">
              <a:rPr lang="en-US" smtClean="0"/>
              <a:t>6/12/2021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875123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5"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2"/>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C3E8B1-FE39-4C54-9624-E3AB9F2EC2FE}" type="datetimeFigureOut">
              <a:rPr lang="en-US" smtClean="0"/>
              <a:t>6/12/2021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236421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C5C1F-4467-49E9-A241-BF77F5AA9F0D}" type="datetimeFigureOut">
              <a:rPr lang="es-MX" smtClean="0"/>
              <a:t>12/06/2021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534F672B-FC7D-455D-8D97-C5B7FFD9C8E2}" type="slidenum">
              <a:rPr lang="es-MX" smtClean="0"/>
              <a:t>‹#›</a:t>
            </a:fld>
            <a:endParaRPr lang="es-MX" dirty="0"/>
          </a:p>
        </p:txBody>
      </p:sp>
    </p:spTree>
    <p:extLst>
      <p:ext uri="{BB962C8B-B14F-4D97-AF65-F5344CB8AC3E}">
        <p14:creationId xmlns:p14="http://schemas.microsoft.com/office/powerpoint/2010/main" val="319459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9" y="609600"/>
            <a:ext cx="5556804"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99910" y="758881"/>
            <a:ext cx="39559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2971800"/>
            <a:ext cx="5561656"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C3E8B1-FE39-4C54-9624-E3AB9F2EC2FE}" type="datetimeFigureOut">
              <a:rPr lang="en-US" smtClean="0"/>
              <a:t>6/12/2021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1664481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7" y="4289374"/>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7" y="621323"/>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C3E8B1-FE39-4C54-9624-E3AB9F2EC2FE}" type="datetimeFigureOut">
              <a:rPr lang="en-US" smtClean="0"/>
              <a:t>6/12/2021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2323215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2"/>
            <a:ext cx="10353763"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7"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C3E8B1-FE39-4C54-9624-E3AB9F2EC2FE}" type="datetimeFigureOut">
              <a:rPr lang="en-US" smtClean="0"/>
              <a:t>6/12/2021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2814846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3" y="4204821"/>
            <a:ext cx="10353763"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C3E8B1-FE39-4C54-9624-E3AB9F2EC2FE}" type="datetimeFigureOut">
              <a:rPr lang="en-US" smtClean="0"/>
              <a:t>6/12/2021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5270C5-8597-4D4F-A8F1-AAEF8CDCAFDE}" type="slidenum">
              <a:rPr lang="en-US" smtClean="0"/>
              <a:t>‹#›</a:t>
            </a:fld>
            <a:endParaRPr lang="en-US" dirty="0"/>
          </a:p>
        </p:txBody>
      </p:sp>
      <p:sp>
        <p:nvSpPr>
          <p:cNvPr id="10" name="TextBox 9"/>
          <p:cNvSpPr txBox="1"/>
          <p:nvPr/>
        </p:nvSpPr>
        <p:spPr>
          <a:xfrm>
            <a:off x="673660" y="64174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95628" y="307337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73660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7" y="2126944"/>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C3E8B1-FE39-4C54-9624-E3AB9F2EC2FE}" type="datetimeFigureOut">
              <a:rPr lang="en-US" smtClean="0"/>
              <a:t>6/12/2021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1964320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3" y="609602"/>
            <a:ext cx="10353763"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2088321"/>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9"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9"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7"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C3E8B1-FE39-4C54-9624-E3AB9F2EC2FE}" type="datetimeFigureOut">
              <a:rPr lang="en-US" smtClean="0"/>
              <a:t>6/12/2021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2981960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2"/>
            <a:ext cx="10353763"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6" y="3989147"/>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092235"/>
            <a:ext cx="2940051"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6" y="4565409"/>
            <a:ext cx="3298955"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2" y="3989147"/>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092235"/>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565408"/>
            <a:ext cx="330033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3989147"/>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5" y="2092235"/>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7" y="4565410"/>
            <a:ext cx="3294259"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C3E8B1-FE39-4C54-9624-E3AB9F2EC2FE}" type="datetimeFigureOut">
              <a:rPr lang="en-US" smtClean="0"/>
              <a:t>6/12/2021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2099601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C3E8B1-FE39-4C54-9624-E3AB9F2EC2FE}" type="datetimeFigureOut">
              <a:rPr lang="en-US" smtClean="0"/>
              <a:t>6/12/2021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1852851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09601"/>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601"/>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C3E8B1-FE39-4C54-9624-E3AB9F2EC2FE}" type="datetimeFigureOut">
              <a:rPr lang="en-US" smtClean="0"/>
              <a:t>6/12/2021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5270C5-8597-4D4F-A8F1-AAEF8CDCAFDE}" type="slidenum">
              <a:rPr lang="en-US" smtClean="0"/>
              <a:t>‹#›</a:t>
            </a:fld>
            <a:endParaRPr lang="en-US" dirty="0"/>
          </a:p>
        </p:txBody>
      </p:sp>
    </p:spTree>
    <p:extLst>
      <p:ext uri="{BB962C8B-B14F-4D97-AF65-F5344CB8AC3E}">
        <p14:creationId xmlns:p14="http://schemas.microsoft.com/office/powerpoint/2010/main" val="1964420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7C5C1F-4467-49E9-A241-BF77F5AA9F0D}" type="datetimeFigureOut">
              <a:rPr lang="es-MX" smtClean="0"/>
              <a:t>12/06/2021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534F672B-FC7D-455D-8D97-C5B7FFD9C8E2}" type="slidenum">
              <a:rPr lang="es-MX" smtClean="0"/>
              <a:t>‹#›</a:t>
            </a:fld>
            <a:endParaRPr lang="es-MX" dirty="0"/>
          </a:p>
        </p:txBody>
      </p:sp>
    </p:spTree>
    <p:extLst>
      <p:ext uri="{BB962C8B-B14F-4D97-AF65-F5344CB8AC3E}">
        <p14:creationId xmlns:p14="http://schemas.microsoft.com/office/powerpoint/2010/main" val="38910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7C5C1F-4467-49E9-A241-BF77F5AA9F0D}" type="datetimeFigureOut">
              <a:rPr lang="es-MX" smtClean="0"/>
              <a:t>12/06/2021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534F672B-FC7D-455D-8D97-C5B7FFD9C8E2}" type="slidenum">
              <a:rPr lang="es-MX" smtClean="0"/>
              <a:t>‹#›</a:t>
            </a:fld>
            <a:endParaRPr lang="es-MX" dirty="0"/>
          </a:p>
        </p:txBody>
      </p:sp>
    </p:spTree>
    <p:extLst>
      <p:ext uri="{BB962C8B-B14F-4D97-AF65-F5344CB8AC3E}">
        <p14:creationId xmlns:p14="http://schemas.microsoft.com/office/powerpoint/2010/main" val="233616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7C5C1F-4467-49E9-A241-BF77F5AA9F0D}" type="datetimeFigureOut">
              <a:rPr lang="es-MX" smtClean="0"/>
              <a:t>12/06/2021</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534F672B-FC7D-455D-8D97-C5B7FFD9C8E2}" type="slidenum">
              <a:rPr lang="es-MX" smtClean="0"/>
              <a:t>‹#›</a:t>
            </a:fld>
            <a:endParaRPr lang="es-MX" dirty="0"/>
          </a:p>
        </p:txBody>
      </p:sp>
    </p:spTree>
    <p:extLst>
      <p:ext uri="{BB962C8B-B14F-4D97-AF65-F5344CB8AC3E}">
        <p14:creationId xmlns:p14="http://schemas.microsoft.com/office/powerpoint/2010/main" val="213425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7C5C1F-4467-49E9-A241-BF77F5AA9F0D}" type="datetimeFigureOut">
              <a:rPr lang="es-MX" smtClean="0"/>
              <a:t>12/06/2021</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534F672B-FC7D-455D-8D97-C5B7FFD9C8E2}" type="slidenum">
              <a:rPr lang="es-MX" smtClean="0"/>
              <a:t>‹#›</a:t>
            </a:fld>
            <a:endParaRPr lang="es-MX" dirty="0"/>
          </a:p>
        </p:txBody>
      </p:sp>
    </p:spTree>
    <p:extLst>
      <p:ext uri="{BB962C8B-B14F-4D97-AF65-F5344CB8AC3E}">
        <p14:creationId xmlns:p14="http://schemas.microsoft.com/office/powerpoint/2010/main" val="3304676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C5C1F-4467-49E9-A241-BF77F5AA9F0D}" type="datetimeFigureOut">
              <a:rPr lang="es-MX" smtClean="0"/>
              <a:t>12/06/2021</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534F672B-FC7D-455D-8D97-C5B7FFD9C8E2}" type="slidenum">
              <a:rPr lang="es-MX" smtClean="0"/>
              <a:t>‹#›</a:t>
            </a:fld>
            <a:endParaRPr lang="es-MX" dirty="0"/>
          </a:p>
        </p:txBody>
      </p:sp>
    </p:spTree>
    <p:extLst>
      <p:ext uri="{BB962C8B-B14F-4D97-AF65-F5344CB8AC3E}">
        <p14:creationId xmlns:p14="http://schemas.microsoft.com/office/powerpoint/2010/main" val="157219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C5C1F-4467-49E9-A241-BF77F5AA9F0D}" type="datetimeFigureOut">
              <a:rPr lang="es-MX" smtClean="0"/>
              <a:t>12/06/2021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534F672B-FC7D-455D-8D97-C5B7FFD9C8E2}" type="slidenum">
              <a:rPr lang="es-MX" smtClean="0"/>
              <a:t>‹#›</a:t>
            </a:fld>
            <a:endParaRPr lang="es-MX" dirty="0"/>
          </a:p>
        </p:txBody>
      </p:sp>
    </p:spTree>
    <p:extLst>
      <p:ext uri="{BB962C8B-B14F-4D97-AF65-F5344CB8AC3E}">
        <p14:creationId xmlns:p14="http://schemas.microsoft.com/office/powerpoint/2010/main" val="3614203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C5C1F-4467-49E9-A241-BF77F5AA9F0D}" type="datetimeFigureOut">
              <a:rPr lang="es-MX" smtClean="0"/>
              <a:t>12/06/2021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534F672B-FC7D-455D-8D97-C5B7FFD9C8E2}" type="slidenum">
              <a:rPr lang="es-MX" smtClean="0"/>
              <a:t>‹#›</a:t>
            </a:fld>
            <a:endParaRPr lang="es-MX" dirty="0"/>
          </a:p>
        </p:txBody>
      </p:sp>
    </p:spTree>
    <p:extLst>
      <p:ext uri="{BB962C8B-B14F-4D97-AF65-F5344CB8AC3E}">
        <p14:creationId xmlns:p14="http://schemas.microsoft.com/office/powerpoint/2010/main" val="89960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3E8B1-FE39-4C54-9624-E3AB9F2EC2FE}" type="datetimeFigureOut">
              <a:rPr lang="en-US" smtClean="0"/>
              <a:t>6/12/2021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270C5-8597-4D4F-A8F1-AAEF8CDCAFDE}" type="slidenum">
              <a:rPr lang="en-US" smtClean="0"/>
              <a:t>‹#›</a:t>
            </a:fld>
            <a:endParaRPr lang="en-US" dirty="0"/>
          </a:p>
        </p:txBody>
      </p:sp>
    </p:spTree>
    <p:extLst>
      <p:ext uri="{BB962C8B-B14F-4D97-AF65-F5344CB8AC3E}">
        <p14:creationId xmlns:p14="http://schemas.microsoft.com/office/powerpoint/2010/main" val="417268223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7" y="609602"/>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3"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7"/>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C3E8B1-FE39-4C54-9624-E3AB9F2EC2FE}" type="datetimeFigureOut">
              <a:rPr lang="en-US" smtClean="0"/>
              <a:t>6/12/2021</a:t>
            </a:fld>
            <a:endParaRPr lang="en-US" dirty="0"/>
          </a:p>
        </p:txBody>
      </p:sp>
      <p:sp>
        <p:nvSpPr>
          <p:cNvPr id="5" name="Footer Placeholder 4"/>
          <p:cNvSpPr>
            <a:spLocks noGrp="1"/>
          </p:cNvSpPr>
          <p:nvPr>
            <p:ph type="ftr" sz="quarter" idx="3"/>
          </p:nvPr>
        </p:nvSpPr>
        <p:spPr>
          <a:xfrm>
            <a:off x="913796" y="5883277"/>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3" y="5883277"/>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B5270C5-8597-4D4F-A8F1-AAEF8CDCAFDE}" type="slidenum">
              <a:rPr lang="en-US" smtClean="0"/>
              <a:t>‹#›</a:t>
            </a:fld>
            <a:endParaRPr lang="en-US" dirty="0"/>
          </a:p>
        </p:txBody>
      </p:sp>
    </p:spTree>
    <p:extLst>
      <p:ext uri="{BB962C8B-B14F-4D97-AF65-F5344CB8AC3E}">
        <p14:creationId xmlns:p14="http://schemas.microsoft.com/office/powerpoint/2010/main" val="2968427249"/>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png"/><Relationship Id="rId3" Type="http://schemas.microsoft.com/office/2007/relationships/hdphoto" Target="../media/hdphoto1.wdp"/><Relationship Id="rId7" Type="http://schemas.openxmlformats.org/officeDocument/2006/relationships/customXml" Target="../ink/ink2.xml"/><Relationship Id="rId12" Type="http://schemas.openxmlformats.org/officeDocument/2006/relationships/customXml" Target="../ink/ink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customXml" Target="../ink/ink6.xml"/><Relationship Id="rId10" Type="http://schemas.openxmlformats.org/officeDocument/2006/relationships/customXml" Target="../ink/ink5.xml"/><Relationship Id="rId4" Type="http://schemas.openxmlformats.org/officeDocument/2006/relationships/customXml" Target="../ink/ink1.xml"/><Relationship Id="rId9" Type="http://schemas.openxmlformats.org/officeDocument/2006/relationships/customXml" Target="../ink/ink4.xml"/><Relationship Id="rId14"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customXml" Target="../ink/ink11.xml"/><Relationship Id="rId13" Type="http://schemas.microsoft.com/office/2007/relationships/hdphoto" Target="../media/hdphoto2.wdp"/><Relationship Id="rId3" Type="http://schemas.microsoft.com/office/2007/relationships/hdphoto" Target="../media/hdphoto1.wdp"/><Relationship Id="rId7" Type="http://schemas.openxmlformats.org/officeDocument/2006/relationships/customXml" Target="../ink/ink10.xml"/><Relationship Id="rId12"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ustomXml" Target="../ink/ink9.xml"/><Relationship Id="rId11" Type="http://schemas.openxmlformats.org/officeDocument/2006/relationships/customXml" Target="../ink/ink14.xml"/><Relationship Id="rId5" Type="http://schemas.openxmlformats.org/officeDocument/2006/relationships/image" Target="../media/image5.png"/><Relationship Id="rId10" Type="http://schemas.openxmlformats.org/officeDocument/2006/relationships/customXml" Target="../ink/ink13.xml"/><Relationship Id="rId4" Type="http://schemas.openxmlformats.org/officeDocument/2006/relationships/customXml" Target="../ink/ink8.xml"/><Relationship Id="rId9" Type="http://schemas.openxmlformats.org/officeDocument/2006/relationships/customXml" Target="../ink/ink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8" Type="http://schemas.openxmlformats.org/officeDocument/2006/relationships/customXml" Target="../ink/ink18.xml"/><Relationship Id="rId13" Type="http://schemas.microsoft.com/office/2007/relationships/hdphoto" Target="../media/hdphoto2.wdp"/><Relationship Id="rId3" Type="http://schemas.microsoft.com/office/2007/relationships/hdphoto" Target="../media/hdphoto1.wdp"/><Relationship Id="rId7" Type="http://schemas.openxmlformats.org/officeDocument/2006/relationships/customXml" Target="../ink/ink17.xml"/><Relationship Id="rId12"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ustomXml" Target="../ink/ink16.xml"/><Relationship Id="rId11" Type="http://schemas.openxmlformats.org/officeDocument/2006/relationships/customXml" Target="../ink/ink21.xml"/><Relationship Id="rId5" Type="http://schemas.openxmlformats.org/officeDocument/2006/relationships/image" Target="../media/image60.png"/><Relationship Id="rId10" Type="http://schemas.openxmlformats.org/officeDocument/2006/relationships/customXml" Target="../ink/ink20.xml"/><Relationship Id="rId4" Type="http://schemas.openxmlformats.org/officeDocument/2006/relationships/customXml" Target="../ink/ink15.xml"/><Relationship Id="rId9" Type="http://schemas.openxmlformats.org/officeDocument/2006/relationships/customXml" Target="../ink/ink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746348-1D71-43EA-9AB6-8F1A10551CE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2804" b="86313" l="808" r="89906">
                        <a14:foregroundMark x1="7357" y1="45892" x2="9960" y2="49448"/>
                        <a14:foregroundMark x1="9960" y1="49448" x2="10229" y2="57395"/>
                        <a14:foregroundMark x1="10229" y1="57395" x2="7268" y2="62031"/>
                        <a14:foregroundMark x1="7268" y1="62031" x2="3365" y2="63576"/>
                        <a14:foregroundMark x1="3365" y1="63576" x2="942" y2="58278"/>
                        <a14:foregroundMark x1="1982" y1="43267" x2="2048" y2="42307"/>
                        <a14:foregroundMark x1="942" y1="58278" x2="1982" y2="43267"/>
                        <a14:foregroundMark x1="70525" y1="85651" x2="72654" y2="88165"/>
                        <a14:foregroundMark x1="77227" y1="86875" x2="74832" y2="84547"/>
                        <a14:foregroundMark x1="74832" y1="84547" x2="73082" y2="86313"/>
                        <a14:foregroundMark x1="67239" y1="40517" x2="67291" y2="40641"/>
                        <a14:foregroundMark x1="74037" y1="58720" x2="72275" y2="61369"/>
                        <a14:foregroundMark x1="72275" y1="61369" x2="68237" y2="56291"/>
                        <a14:foregroundMark x1="68237" y1="56291" x2="66218" y2="50993"/>
                        <a14:foregroundMark x1="66218" y1="50993" x2="61777" y2="45254"/>
                        <a14:foregroundMark x1="58217" y1="25356" x2="58816" y2="22737"/>
                        <a14:foregroundMark x1="57201" y1="29801" x2="57973" y2="26423"/>
                        <a14:foregroundMark x1="59489" y1="26711" x2="63390" y2="36949"/>
                        <a14:foregroundMark x1="39166" y1="33775" x2="51682" y2="27373"/>
                        <a14:foregroundMark x1="18939" y1="42841" x2="21803" y2="41060"/>
                        <a14:foregroundMark x1="17900" y1="43488" x2="18411" y2="43170"/>
                        <a14:foregroundMark x1="21803" y1="41060" x2="23788" y2="38586"/>
                        <a14:foregroundMark x1="27295" y1="36865" x2="27860" y2="36865"/>
                        <a14:foregroundMark x1="25850" y1="36865" x2="26859" y2="36865"/>
                        <a14:foregroundMark x1="4576" y1="49448" x2="3769" y2="56512"/>
                        <a14:foregroundMark x1="3769" y1="56512" x2="7537" y2="54084"/>
                        <a14:foregroundMark x1="7537" y1="54084" x2="4441" y2="50110"/>
                        <a14:foregroundMark x1="4441" y1="50110" x2="4441" y2="50331"/>
                        <a14:foregroundMark x1="6191" y1="47682" x2="7402" y2="48786"/>
                        <a14:foregroundMark x1="12517" y1="41943" x2="34320" y2="25386"/>
                        <a14:foregroundMark x1="34320" y1="25386" x2="43742" y2="23400"/>
                        <a14:foregroundMark x1="43742" y1="23400" x2="48452" y2="24283"/>
                        <a14:foregroundMark x1="48452" y1="24283" x2="52624" y2="23620"/>
                        <a14:foregroundMark x1="52624" y1="23620" x2="60565" y2="25386"/>
                        <a14:foregroundMark x1="52759" y1="19426" x2="52759" y2="19426"/>
                        <a14:foregroundMark x1="51279" y1="21192" x2="51279" y2="21192"/>
                        <a14:foregroundMark x1="51279" y1="21192" x2="53297" y2="18543"/>
                        <a14:foregroundMark x1="35935" y1="30905" x2="29475" y2="33113"/>
                        <a14:foregroundMark x1="63496" y1="28035" x2="64468" y2="29139"/>
                        <a14:foregroundMark x1="60969" y1="25166" x2="62913" y2="27373"/>
                        <a14:foregroundMark x1="68297" y1="39558" x2="68869" y2="41114"/>
                        <a14:foregroundMark x1="66689" y1="35183" x2="67944" y2="38598"/>
                        <a14:foregroundMark x1="64694" y1="29754" x2="65325" y2="31472"/>
                        <a14:foregroundMark x1="64738" y1="38631" x2="66353" y2="42605"/>
                        <a14:foregroundMark x1="69583" y1="53201" x2="72461" y2="53353"/>
                        <a14:foregroundMark x1="72605" y1="53841" x2="68910" y2="55188"/>
                        <a14:foregroundMark x1="20188" y1="38631" x2="16824" y2="41722"/>
                        <a14:foregroundMark x1="65545" y1="44150" x2="67429" y2="44150"/>
                        <a14:foregroundMark x1="35397" y1="28918" x2="36339" y2="28477"/>
                        <a14:foregroundMark x1="34993" y1="28918" x2="35801" y2="28698"/>
                        <a14:foregroundMark x1="15612" y1="42605" x2="18304" y2="40839"/>
                        <a14:foregroundMark x1="15343" y1="42605" x2="15343" y2="42605"/>
                        <a14:foregroundMark x1="20727" y1="39073" x2="21265" y2="38631"/>
                        <a14:foregroundMark x1="19785" y1="40618" x2="21400" y2="37969"/>
                        <a14:foregroundMark x1="14805" y1="42605" x2="16151" y2="42605"/>
                        <a14:foregroundMark x1="63392" y1="36865" x2="64468" y2="39073"/>
                        <a14:foregroundMark x1="60162" y1="21192" x2="61104" y2="22737"/>
                        <a14:foregroundMark x1="61373" y1="23620" x2="61238" y2="24503"/>
                        <a14:foregroundMark x1="61373" y1="25166" x2="61238" y2="24724"/>
                        <a14:foregroundMark x1="29744" y1="33333" x2="26110" y2="35762"/>
                        <a14:foregroundMark x1="26110" y1="35762" x2="25168" y2="35762"/>
                        <a14:foregroundMark x1="25168" y1="35762" x2="23957" y2="35320"/>
                        <a14:foregroundMark x1="60969" y1="24724" x2="61238" y2="24062"/>
                        <a14:backgroundMark x1="64603" y1="20751" x2="67398" y2="29847"/>
                        <a14:backgroundMark x1="76322" y1="57623" x2="77120" y2="58278"/>
                        <a14:backgroundMark x1="77120" y1="58278" x2="78197" y2="51656"/>
                        <a14:backgroundMark x1="78197" y1="51656" x2="75101" y2="39514"/>
                        <a14:backgroundMark x1="75101" y1="39514" x2="67026" y2="25386"/>
                        <a14:backgroundMark x1="61634" y1="22867" x2="61984" y2="23559"/>
                        <a14:backgroundMark x1="0" y1="39735" x2="5249" y2="38190"/>
                        <a14:backgroundMark x1="5249" y1="38190" x2="8748" y2="41501"/>
                        <a14:backgroundMark x1="8748" y1="41501" x2="12230" y2="42885"/>
                        <a14:backgroundMark x1="53087" y1="19319" x2="55451" y2="18543"/>
                        <a14:backgroundMark x1="48249" y1="20906" x2="51660" y2="19787"/>
                        <a14:backgroundMark x1="24002" y1="30638" x2="23419" y2="29801"/>
                        <a14:backgroundMark x1="23419" y1="29801" x2="19246" y2="31567"/>
                        <a14:backgroundMark x1="19246" y1="31567" x2="19246" y2="34249"/>
                        <a14:backgroundMark x1="7487" y1="45422" x2="3769" y2="46799"/>
                        <a14:backgroundMark x1="3769" y1="46799" x2="6460" y2="42163"/>
                        <a14:backgroundMark x1="6460" y1="42163" x2="7778" y2="44914"/>
                        <a14:backgroundMark x1="1615" y1="42826" x2="1615" y2="42826"/>
                        <a14:backgroundMark x1="269" y1="42163" x2="1346" y2="41060"/>
                        <a14:backgroundMark x1="404" y1="45475" x2="942" y2="45475"/>
                        <a14:backgroundMark x1="942" y1="45695" x2="3499" y2="42826"/>
                        <a14:backgroundMark x1="2423" y1="35320" x2="2423" y2="35320"/>
                        <a14:backgroundMark x1="2153" y1="43267" x2="2153" y2="43267"/>
                        <a14:backgroundMark x1="2153" y1="43267" x2="2019" y2="42163"/>
                        <a14:backgroundMark x1="2019" y1="35762" x2="2423" y2="35982"/>
                        <a14:backgroundMark x1="2153" y1="35541" x2="1884" y2="35320"/>
                        <a14:backgroundMark x1="1750" y1="44812" x2="2019" y2="42826"/>
                        <a14:backgroundMark x1="72005" y1="89625" x2="76043" y2="90949"/>
                        <a14:backgroundMark x1="76043" y1="90949" x2="79946" y2="88962"/>
                        <a14:backgroundMark x1="79946" y1="88962" x2="80215" y2="88962"/>
                        <a14:backgroundMark x1="74024" y1="89625" x2="76447" y2="90066"/>
                        <a14:backgroundMark x1="74857" y1="47306" x2="75236" y2="47461"/>
                        <a14:backgroundMark x1="65469" y1="43457" x2="65767" y2="43579"/>
                        <a14:backgroundMark x1="75104" y1="52696" x2="76581" y2="54525"/>
                        <a14:backgroundMark x1="76581" y1="54525" x2="76581" y2="54746"/>
                        <a14:backgroundMark x1="39166" y1="17660" x2="43607" y2="17881"/>
                        <a14:backgroundMark x1="43607" y1="17881" x2="47645" y2="17439"/>
                        <a14:backgroundMark x1="47645" y1="17439" x2="54913" y2="13245"/>
                        <a14:backgroundMark x1="33109" y1="22075" x2="36743" y2="18322"/>
                        <a14:backgroundMark x1="36743" y1="18322" x2="39569" y2="16998"/>
                        <a14:backgroundMark x1="60162" y1="49227" x2="59892" y2="50110"/>
                        <a14:backgroundMark x1="63930" y1="25386" x2="64065" y2="25386"/>
                        <a14:backgroundMark x1="64468" y1="27373" x2="64468" y2="28035"/>
                        <a14:backgroundMark x1="65007" y1="28477" x2="65276" y2="28698"/>
                        <a14:backgroundMark x1="69583" y1="36424" x2="72544" y2="41060"/>
                        <a14:backgroundMark x1="72544" y1="41060" x2="73486" y2="47020"/>
                        <a14:backgroundMark x1="73486" y1="47020" x2="75639" y2="50552"/>
                        <a14:backgroundMark x1="66622" y1="29801" x2="69448" y2="34437"/>
                        <a14:backgroundMark x1="69448" y1="34437" x2="76447" y2="58278"/>
                      </a14:backgroundRemoval>
                    </a14:imgEffect>
                  </a14:imgLayer>
                </a14:imgProps>
              </a:ext>
            </a:extLst>
          </a:blip>
          <a:srcRect l="-57" t="4268" r="57" b="7226"/>
          <a:stretch/>
        </p:blipFill>
        <p:spPr>
          <a:xfrm>
            <a:off x="1" y="250717"/>
            <a:ext cx="12332478" cy="6857639"/>
          </a:xfrm>
          <a:prstGeom prst="rect">
            <a:avLst/>
          </a:prstGeom>
        </p:spPr>
      </p:pic>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4A34009F-AD35-4A72-939A-C5DAE6D8F411}"/>
                  </a:ext>
                </a:extLst>
              </p14:cNvPr>
              <p14:cNvContentPartPr/>
              <p14:nvPr/>
            </p14:nvContentPartPr>
            <p14:xfrm>
              <a:off x="-587246" y="600018"/>
              <a:ext cx="360" cy="360"/>
            </p14:xfrm>
          </p:contentPart>
        </mc:Choice>
        <mc:Fallback xmlns="">
          <p:pic>
            <p:nvPicPr>
              <p:cNvPr id="20" name="Ink 19">
                <a:extLst>
                  <a:ext uri="{FF2B5EF4-FFF2-40B4-BE49-F238E27FC236}">
                    <a16:creationId xmlns:a16="http://schemas.microsoft.com/office/drawing/2014/main" id="{4A34009F-AD35-4A72-939A-C5DAE6D8F411}"/>
                  </a:ext>
                </a:extLst>
              </p:cNvPr>
              <p:cNvPicPr/>
              <p:nvPr/>
            </p:nvPicPr>
            <p:blipFill>
              <a:blip r:embed="rId6"/>
              <a:stretch>
                <a:fillRect/>
              </a:stretch>
            </p:blipFill>
            <p:spPr>
              <a:xfrm>
                <a:off x="-595886" y="59101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B0A0BEF7-2B60-4012-941D-9F0EFAE6E0E8}"/>
                  </a:ext>
                </a:extLst>
              </p14:cNvPr>
              <p14:cNvContentPartPr/>
              <p14:nvPr/>
            </p14:nvContentPartPr>
            <p14:xfrm>
              <a:off x="2961274" y="2279058"/>
              <a:ext cx="360" cy="360"/>
            </p14:xfrm>
          </p:contentPart>
        </mc:Choice>
        <mc:Fallback xmlns="">
          <p:pic>
            <p:nvPicPr>
              <p:cNvPr id="21" name="Ink 20">
                <a:extLst>
                  <a:ext uri="{FF2B5EF4-FFF2-40B4-BE49-F238E27FC236}">
                    <a16:creationId xmlns:a16="http://schemas.microsoft.com/office/drawing/2014/main" id="{B0A0BEF7-2B60-4012-941D-9F0EFAE6E0E8}"/>
                  </a:ext>
                </a:extLst>
              </p:cNvPr>
              <p:cNvPicPr/>
              <p:nvPr/>
            </p:nvPicPr>
            <p:blipFill>
              <a:blip r:embed="rId6"/>
              <a:stretch>
                <a:fillRect/>
              </a:stretch>
            </p:blipFill>
            <p:spPr>
              <a:xfrm>
                <a:off x="2952274" y="227005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A52111D4-43E7-4508-B4FE-4839DFFE3901}"/>
                  </a:ext>
                </a:extLst>
              </p14:cNvPr>
              <p14:cNvContentPartPr/>
              <p14:nvPr/>
            </p14:nvContentPartPr>
            <p14:xfrm>
              <a:off x="2920234" y="2770098"/>
              <a:ext cx="360" cy="360"/>
            </p14:xfrm>
          </p:contentPart>
        </mc:Choice>
        <mc:Fallback xmlns="">
          <p:pic>
            <p:nvPicPr>
              <p:cNvPr id="22" name="Ink 21">
                <a:extLst>
                  <a:ext uri="{FF2B5EF4-FFF2-40B4-BE49-F238E27FC236}">
                    <a16:creationId xmlns:a16="http://schemas.microsoft.com/office/drawing/2014/main" id="{A52111D4-43E7-4508-B4FE-4839DFFE3901}"/>
                  </a:ext>
                </a:extLst>
              </p:cNvPr>
              <p:cNvPicPr/>
              <p:nvPr/>
            </p:nvPicPr>
            <p:blipFill>
              <a:blip r:embed="rId6"/>
              <a:stretch>
                <a:fillRect/>
              </a:stretch>
            </p:blipFill>
            <p:spPr>
              <a:xfrm>
                <a:off x="2911594" y="27610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k 22">
                <a:extLst>
                  <a:ext uri="{FF2B5EF4-FFF2-40B4-BE49-F238E27FC236}">
                    <a16:creationId xmlns:a16="http://schemas.microsoft.com/office/drawing/2014/main" id="{297959BD-A12B-4CDA-8B53-5FD70CE3C87C}"/>
                  </a:ext>
                </a:extLst>
              </p14:cNvPr>
              <p14:cNvContentPartPr/>
              <p14:nvPr/>
            </p14:nvContentPartPr>
            <p14:xfrm>
              <a:off x="2265394" y="2865498"/>
              <a:ext cx="360" cy="360"/>
            </p14:xfrm>
          </p:contentPart>
        </mc:Choice>
        <mc:Fallback xmlns="">
          <p:pic>
            <p:nvPicPr>
              <p:cNvPr id="23" name="Ink 22">
                <a:extLst>
                  <a:ext uri="{FF2B5EF4-FFF2-40B4-BE49-F238E27FC236}">
                    <a16:creationId xmlns:a16="http://schemas.microsoft.com/office/drawing/2014/main" id="{297959BD-A12B-4CDA-8B53-5FD70CE3C87C}"/>
                  </a:ext>
                </a:extLst>
              </p:cNvPr>
              <p:cNvPicPr/>
              <p:nvPr/>
            </p:nvPicPr>
            <p:blipFill>
              <a:blip r:embed="rId6"/>
              <a:stretch>
                <a:fillRect/>
              </a:stretch>
            </p:blipFill>
            <p:spPr>
              <a:xfrm>
                <a:off x="2256394" y="28564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488BDB7C-B3FB-440A-A600-B2309153BDF8}"/>
                  </a:ext>
                </a:extLst>
              </p14:cNvPr>
              <p14:cNvContentPartPr/>
              <p14:nvPr/>
            </p14:nvContentPartPr>
            <p14:xfrm>
              <a:off x="1487434" y="2729418"/>
              <a:ext cx="360" cy="360"/>
            </p14:xfrm>
          </p:contentPart>
        </mc:Choice>
        <mc:Fallback xmlns="">
          <p:pic>
            <p:nvPicPr>
              <p:cNvPr id="24" name="Ink 23">
                <a:extLst>
                  <a:ext uri="{FF2B5EF4-FFF2-40B4-BE49-F238E27FC236}">
                    <a16:creationId xmlns:a16="http://schemas.microsoft.com/office/drawing/2014/main" id="{488BDB7C-B3FB-440A-A600-B2309153BDF8}"/>
                  </a:ext>
                </a:extLst>
              </p:cNvPr>
              <p:cNvPicPr/>
              <p:nvPr/>
            </p:nvPicPr>
            <p:blipFill>
              <a:blip r:embed="rId6"/>
              <a:stretch>
                <a:fillRect/>
              </a:stretch>
            </p:blipFill>
            <p:spPr>
              <a:xfrm>
                <a:off x="1478794" y="2720418"/>
                <a:ext cx="18000" cy="18000"/>
              </a:xfrm>
              <a:prstGeom prst="rect">
                <a:avLst/>
              </a:prstGeom>
            </p:spPr>
          </p:pic>
        </mc:Fallback>
      </mc:AlternateContent>
      <p:grpSp>
        <p:nvGrpSpPr>
          <p:cNvPr id="27" name="Group 26">
            <a:extLst>
              <a:ext uri="{FF2B5EF4-FFF2-40B4-BE49-F238E27FC236}">
                <a16:creationId xmlns:a16="http://schemas.microsoft.com/office/drawing/2014/main" id="{028AAF25-17E8-4494-8657-46B4E80D1C4F}"/>
              </a:ext>
            </a:extLst>
          </p:cNvPr>
          <p:cNvGrpSpPr/>
          <p:nvPr/>
        </p:nvGrpSpPr>
        <p:grpSpPr>
          <a:xfrm>
            <a:off x="3888994" y="2565258"/>
            <a:ext cx="360" cy="360"/>
            <a:chOff x="3888994" y="2565258"/>
            <a:chExt cx="360" cy="360"/>
          </a:xfrm>
        </p:grpSpPr>
        <mc:AlternateContent xmlns:mc="http://schemas.openxmlformats.org/markup-compatibility/2006" xmlns:p14="http://schemas.microsoft.com/office/powerpoint/2010/main">
          <mc:Choice Requires="p14">
            <p:contentPart p14:bwMode="auto" r:id="rId11">
              <p14:nvContentPartPr>
                <p14:cNvPr id="25" name="Ink 24">
                  <a:extLst>
                    <a:ext uri="{FF2B5EF4-FFF2-40B4-BE49-F238E27FC236}">
                      <a16:creationId xmlns:a16="http://schemas.microsoft.com/office/drawing/2014/main" id="{04D8629E-CB8B-4BBB-99F0-EE132D901C22}"/>
                    </a:ext>
                  </a:extLst>
                </p14:cNvPr>
                <p14:cNvContentPartPr/>
                <p14:nvPr/>
              </p14:nvContentPartPr>
              <p14:xfrm>
                <a:off x="3888994" y="2565258"/>
                <a:ext cx="360" cy="360"/>
              </p14:xfrm>
            </p:contentPart>
          </mc:Choice>
          <mc:Fallback xmlns="">
            <p:pic>
              <p:nvPicPr>
                <p:cNvPr id="25" name="Ink 24">
                  <a:extLst>
                    <a:ext uri="{FF2B5EF4-FFF2-40B4-BE49-F238E27FC236}">
                      <a16:creationId xmlns:a16="http://schemas.microsoft.com/office/drawing/2014/main" id="{04D8629E-CB8B-4BBB-99F0-EE132D901C22}"/>
                    </a:ext>
                  </a:extLst>
                </p:cNvPr>
                <p:cNvPicPr/>
                <p:nvPr/>
              </p:nvPicPr>
              <p:blipFill>
                <a:blip r:embed="rId6"/>
                <a:stretch>
                  <a:fillRect/>
                </a:stretch>
              </p:blipFill>
              <p:spPr>
                <a:xfrm>
                  <a:off x="3880354" y="255661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 name="Ink 25">
                  <a:extLst>
                    <a:ext uri="{FF2B5EF4-FFF2-40B4-BE49-F238E27FC236}">
                      <a16:creationId xmlns:a16="http://schemas.microsoft.com/office/drawing/2014/main" id="{F1C16A89-8B28-4AF6-B633-0839E46B980D}"/>
                    </a:ext>
                  </a:extLst>
                </p14:cNvPr>
                <p14:cNvContentPartPr/>
                <p14:nvPr/>
              </p14:nvContentPartPr>
              <p14:xfrm>
                <a:off x="3888994" y="2565258"/>
                <a:ext cx="360" cy="360"/>
              </p14:xfrm>
            </p:contentPart>
          </mc:Choice>
          <mc:Fallback xmlns="">
            <p:pic>
              <p:nvPicPr>
                <p:cNvPr id="26" name="Ink 25">
                  <a:extLst>
                    <a:ext uri="{FF2B5EF4-FFF2-40B4-BE49-F238E27FC236}">
                      <a16:creationId xmlns:a16="http://schemas.microsoft.com/office/drawing/2014/main" id="{F1C16A89-8B28-4AF6-B633-0839E46B980D}"/>
                    </a:ext>
                  </a:extLst>
                </p:cNvPr>
                <p:cNvPicPr/>
                <p:nvPr/>
              </p:nvPicPr>
              <p:blipFill>
                <a:blip r:embed="rId6"/>
                <a:stretch>
                  <a:fillRect/>
                </a:stretch>
              </p:blipFill>
              <p:spPr>
                <a:xfrm>
                  <a:off x="3880354" y="2556618"/>
                  <a:ext cx="18000" cy="18000"/>
                </a:xfrm>
                <a:prstGeom prst="rect">
                  <a:avLst/>
                </a:prstGeom>
              </p:spPr>
            </p:pic>
          </mc:Fallback>
        </mc:AlternateContent>
      </p:grpSp>
      <p:sp>
        <p:nvSpPr>
          <p:cNvPr id="4" name="TextBox 3">
            <a:extLst>
              <a:ext uri="{FF2B5EF4-FFF2-40B4-BE49-F238E27FC236}">
                <a16:creationId xmlns:a16="http://schemas.microsoft.com/office/drawing/2014/main" id="{FA58FFC0-CE89-46DD-86B6-A9446C5B403E}"/>
              </a:ext>
            </a:extLst>
          </p:cNvPr>
          <p:cNvSpPr txBox="1"/>
          <p:nvPr/>
        </p:nvSpPr>
        <p:spPr>
          <a:xfrm>
            <a:off x="0" y="4724390"/>
            <a:ext cx="12192000" cy="1892826"/>
          </a:xfrm>
          <a:prstGeom prst="rect">
            <a:avLst/>
          </a:prstGeom>
          <a:noFill/>
        </p:spPr>
        <p:txBody>
          <a:bodyPr wrap="square" rtlCol="0">
            <a:spAutoFit/>
          </a:bodyPr>
          <a:lstStyle/>
          <a:p>
            <a:pPr algn="ctr"/>
            <a:r>
              <a:rPr lang="en-US" sz="3900" b="1" dirty="0">
                <a:ln w="3175">
                  <a:solidFill>
                    <a:srgbClr val="00B050"/>
                  </a:solidFill>
                </a:ln>
                <a:solidFill>
                  <a:srgbClr val="FFFF00"/>
                </a:solidFill>
              </a:rPr>
              <a:t>How God Makes </a:t>
            </a:r>
          </a:p>
          <a:p>
            <a:pPr algn="ctr"/>
            <a:r>
              <a:rPr lang="en-US" sz="3900" b="1" dirty="0">
                <a:ln w="3175">
                  <a:solidFill>
                    <a:srgbClr val="00B050"/>
                  </a:solidFill>
                </a:ln>
                <a:solidFill>
                  <a:srgbClr val="FFFF00"/>
                </a:solidFill>
              </a:rPr>
              <a:t>the Evil, Bad, Terrible, and Horrible Things </a:t>
            </a:r>
          </a:p>
          <a:p>
            <a:pPr algn="ctr"/>
            <a:r>
              <a:rPr lang="en-US" sz="3900" b="1" dirty="0">
                <a:ln w="3175">
                  <a:solidFill>
                    <a:srgbClr val="00B050"/>
                  </a:solidFill>
                </a:ln>
                <a:solidFill>
                  <a:srgbClr val="FFFF00"/>
                </a:solidFill>
              </a:rPr>
              <a:t>of Our Lives Work for Good</a:t>
            </a:r>
          </a:p>
        </p:txBody>
      </p:sp>
      <p:pic>
        <p:nvPicPr>
          <p:cNvPr id="18" name="Picture 17">
            <a:extLst>
              <a:ext uri="{FF2B5EF4-FFF2-40B4-BE49-F238E27FC236}">
                <a16:creationId xmlns:a16="http://schemas.microsoft.com/office/drawing/2014/main" id="{C880B510-07FA-4BD2-98BD-E136634E9244}"/>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9524" b="95536" l="8683" r="91018">
                        <a14:foregroundMark x1="8982" y1="26190" x2="8982" y2="26190"/>
                        <a14:foregroundMark x1="91317" y1="46429" x2="91317" y2="46429"/>
                        <a14:foregroundMark x1="58982" y1="91071" x2="58982" y2="91071"/>
                        <a14:foregroundMark x1="57485" y1="95536" x2="57485" y2="95536"/>
                        <a14:foregroundMark x1="71557" y1="27381" x2="71557" y2="27381"/>
                        <a14:backgroundMark x1="48503" y1="55952" x2="48503" y2="55952"/>
                        <a14:backgroundMark x1="50000" y1="60417" x2="50000" y2="60417"/>
                        <a14:backgroundMark x1="77545" y1="55060" x2="77545" y2="55060"/>
                        <a14:backgroundMark x1="69760" y1="52083" x2="69760" y2="52083"/>
                        <a14:backgroundMark x1="31737" y1="27679" x2="31737" y2="27679"/>
                        <a14:backgroundMark x1="17665" y1="18155" x2="17665" y2="18155"/>
                        <a14:backgroundMark x1="16766" y1="17857" x2="16766" y2="17857"/>
                        <a14:backgroundMark x1="76048" y1="59226" x2="76048" y2="59226"/>
                        <a14:backgroundMark x1="76048" y1="59226" x2="76048" y2="59226"/>
                        <a14:backgroundMark x1="75449" y1="60119" x2="75449" y2="60119"/>
                        <a14:backgroundMark x1="61976" y1="33631" x2="61976" y2="33631"/>
                        <a14:backgroundMark x1="21257" y1="26190" x2="21257" y2="26190"/>
                        <a14:backgroundMark x1="19162" y1="27976" x2="19162" y2="27976"/>
                        <a14:backgroundMark x1="18563" y1="28274" x2="18563" y2="28274"/>
                      </a14:backgroundRemoval>
                    </a14:imgEffect>
                  </a14:imgLayer>
                </a14:imgProps>
              </a:ext>
            </a:extLst>
          </a:blip>
          <a:stretch>
            <a:fillRect/>
          </a:stretch>
        </p:blipFill>
        <p:spPr>
          <a:xfrm flipH="1">
            <a:off x="7647650" y="374044"/>
            <a:ext cx="4362997" cy="4389120"/>
          </a:xfrm>
          <a:prstGeom prst="rect">
            <a:avLst/>
          </a:prstGeom>
        </p:spPr>
      </p:pic>
      <p:sp>
        <p:nvSpPr>
          <p:cNvPr id="19" name="Rectangle 18">
            <a:extLst>
              <a:ext uri="{FF2B5EF4-FFF2-40B4-BE49-F238E27FC236}">
                <a16:creationId xmlns:a16="http://schemas.microsoft.com/office/drawing/2014/main" id="{89A9D4FA-50E6-4D0D-AA1B-59AD8AB0C5EA}"/>
              </a:ext>
            </a:extLst>
          </p:cNvPr>
          <p:cNvSpPr/>
          <p:nvPr/>
        </p:nvSpPr>
        <p:spPr>
          <a:xfrm>
            <a:off x="0" y="-223047"/>
            <a:ext cx="12192000" cy="1569660"/>
          </a:xfrm>
          <a:prstGeom prst="rect">
            <a:avLst/>
          </a:prstGeom>
          <a:noFill/>
        </p:spPr>
        <p:txBody>
          <a:bodyPr wrap="square" lIns="91440" tIns="45720" rIns="91440" bIns="45720">
            <a:spAutoFit/>
          </a:bodyPr>
          <a:lstStyle/>
          <a:p>
            <a:pPr algn="ctr"/>
            <a:r>
              <a:rPr lang="en-US" sz="9600" b="1" cap="none" spc="0" dirty="0">
                <a:ln w="28575">
                  <a:solidFill>
                    <a:srgbClr val="00B050"/>
                  </a:solidFill>
                  <a:prstDash val="solid"/>
                </a:ln>
                <a:solidFill>
                  <a:schemeClr val="bg1"/>
                </a:solidFill>
                <a:effectLst>
                  <a:outerShdw blurRad="12700" dist="38100" dir="2700000" algn="tl" rotWithShape="0">
                    <a:schemeClr val="bg1">
                      <a:lumMod val="50000"/>
                    </a:schemeClr>
                  </a:outerShdw>
                </a:effectLst>
              </a:rPr>
              <a:t>Heavenly Composting </a:t>
            </a:r>
          </a:p>
        </p:txBody>
      </p:sp>
    </p:spTree>
    <p:extLst>
      <p:ext uri="{BB962C8B-B14F-4D97-AF65-F5344CB8AC3E}">
        <p14:creationId xmlns:p14="http://schemas.microsoft.com/office/powerpoint/2010/main" val="3244362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5:7a</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318052" y="1610142"/>
            <a:ext cx="11529392"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As soon as the king of Israel read the letter, he tore his robes and said, “Am I God? Can I kill and bring back to life?</a:t>
            </a:r>
          </a:p>
        </p:txBody>
      </p:sp>
    </p:spTree>
    <p:extLst>
      <p:ext uri="{BB962C8B-B14F-4D97-AF65-F5344CB8AC3E}">
        <p14:creationId xmlns:p14="http://schemas.microsoft.com/office/powerpoint/2010/main" val="135850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5:7b</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318052" y="1610142"/>
            <a:ext cx="11529392"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Why does this fellow send someone to me to be cured of his leprosy? See how he is trying to pick a quarrel with me!”</a:t>
            </a:r>
          </a:p>
        </p:txBody>
      </p:sp>
    </p:spTree>
    <p:extLst>
      <p:ext uri="{BB962C8B-B14F-4D97-AF65-F5344CB8AC3E}">
        <p14:creationId xmlns:p14="http://schemas.microsoft.com/office/powerpoint/2010/main" val="2317855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5:8a</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318052" y="1610142"/>
            <a:ext cx="11529392"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When Elisha the man of God heard that the king of Israel had torn his robes, he sent him this message: “Why have you torn your robes? </a:t>
            </a:r>
          </a:p>
        </p:txBody>
      </p:sp>
    </p:spTree>
    <p:extLst>
      <p:ext uri="{BB962C8B-B14F-4D97-AF65-F5344CB8AC3E}">
        <p14:creationId xmlns:p14="http://schemas.microsoft.com/office/powerpoint/2010/main" val="1087946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5:8b</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701040" y="1610142"/>
            <a:ext cx="10789920"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Have the man come to me and he will know that there is a prophet in Israel.”</a:t>
            </a:r>
          </a:p>
        </p:txBody>
      </p:sp>
    </p:spTree>
    <p:extLst>
      <p:ext uri="{BB962C8B-B14F-4D97-AF65-F5344CB8AC3E}">
        <p14:creationId xmlns:p14="http://schemas.microsoft.com/office/powerpoint/2010/main" val="942906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5:9</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318052" y="1610142"/>
            <a:ext cx="11529392"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 Naaman went with his horses and chariots and stopped at the door of Elisha’s house.</a:t>
            </a:r>
          </a:p>
        </p:txBody>
      </p:sp>
    </p:spTree>
    <p:extLst>
      <p:ext uri="{BB962C8B-B14F-4D97-AF65-F5344CB8AC3E}">
        <p14:creationId xmlns:p14="http://schemas.microsoft.com/office/powerpoint/2010/main" val="3649455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5:10</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701040" y="1610142"/>
            <a:ext cx="10789920"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Elisha sent a messenger to say to him, “Go, wash yourself seven times in the Jordan, and your flesh will be restored and you will be cleansed.”</a:t>
            </a:r>
          </a:p>
        </p:txBody>
      </p:sp>
    </p:spTree>
    <p:extLst>
      <p:ext uri="{BB962C8B-B14F-4D97-AF65-F5344CB8AC3E}">
        <p14:creationId xmlns:p14="http://schemas.microsoft.com/office/powerpoint/2010/main" val="2262113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104849"/>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5:11</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318052" y="1265587"/>
            <a:ext cx="11529392" cy="56323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But Naaman went away angry and said, “I thought that he would surely come out to me and stand and call on the name of the Lord his God, wave his hand over the spot and cure me of my leprosy.</a:t>
            </a:r>
          </a:p>
        </p:txBody>
      </p:sp>
    </p:spTree>
    <p:extLst>
      <p:ext uri="{BB962C8B-B14F-4D97-AF65-F5344CB8AC3E}">
        <p14:creationId xmlns:p14="http://schemas.microsoft.com/office/powerpoint/2010/main" val="862826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5:12</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318052" y="1610142"/>
            <a:ext cx="11529392"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Are not Abana and Pharpar, the rivers of Damascus, better than all the waters of Israel? Couldn’t I wash in them and be cleansed?” So he turned and went off in a rage.</a:t>
            </a:r>
          </a:p>
        </p:txBody>
      </p:sp>
    </p:spTree>
    <p:extLst>
      <p:ext uri="{BB962C8B-B14F-4D97-AF65-F5344CB8AC3E}">
        <p14:creationId xmlns:p14="http://schemas.microsoft.com/office/powerpoint/2010/main" val="621139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104850"/>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5:13</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318052" y="1305340"/>
            <a:ext cx="11529392" cy="56323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Naaman’s servants went to him and said, “My father, if the prophet had told you to do some great thing, would you not have done it? How much more, then, when he tells you, ‘Wash and be cleansed’!”</a:t>
            </a:r>
          </a:p>
        </p:txBody>
      </p:sp>
    </p:spTree>
    <p:extLst>
      <p:ext uri="{BB962C8B-B14F-4D97-AF65-F5344CB8AC3E}">
        <p14:creationId xmlns:p14="http://schemas.microsoft.com/office/powerpoint/2010/main" val="4454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5:14</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 he went down and dipped himself in the Jordan seven times,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as the man of God had told him, and his flesh was restored and became clean like that of a young boy.</a:t>
            </a:r>
          </a:p>
        </p:txBody>
      </p:sp>
    </p:spTree>
    <p:extLst>
      <p:ext uri="{BB962C8B-B14F-4D97-AF65-F5344CB8AC3E}">
        <p14:creationId xmlns:p14="http://schemas.microsoft.com/office/powerpoint/2010/main" val="692428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026" y="620469"/>
            <a:ext cx="11913704" cy="5632311"/>
          </a:xfrm>
          <a:prstGeom prst="rect">
            <a:avLst/>
          </a:prstGeom>
          <a:noFill/>
        </p:spPr>
        <p:txBody>
          <a:bodyPr wrap="square" rtlCol="0">
            <a:spAutoFit/>
          </a:bodyPr>
          <a:lstStyle/>
          <a:p>
            <a:pPr algn="ctr">
              <a:defRPr/>
            </a:pPr>
            <a:r>
              <a:rPr lang="en-US" sz="7200" b="1" kern="0" dirty="0">
                <a:ln w="28575">
                  <a:solidFill>
                    <a:srgbClr val="00B050"/>
                  </a:solidFill>
                </a:ln>
                <a:solidFill>
                  <a:srgbClr val="FFFF00"/>
                </a:solidFill>
                <a:latin typeface="Rockwell" panose="02060603020205020403"/>
              </a:rPr>
              <a:t>Part 5</a:t>
            </a:r>
          </a:p>
          <a:p>
            <a:pPr algn="ctr">
              <a:defRPr/>
            </a:pPr>
            <a:r>
              <a:rPr lang="en-US" sz="7200" b="1" kern="0" dirty="0">
                <a:ln w="28575">
                  <a:solidFill>
                    <a:srgbClr val="00B050"/>
                  </a:solidFill>
                </a:ln>
                <a:solidFill>
                  <a:srgbClr val="FFFF00"/>
                </a:solidFill>
                <a:latin typeface="Rockwell" panose="02060603020205020403"/>
              </a:rPr>
              <a:t>God Can Even Transform the Horrible, Long Term Consequences of sin </a:t>
            </a:r>
          </a:p>
          <a:p>
            <a:pPr algn="ctr">
              <a:defRPr/>
            </a:pPr>
            <a:r>
              <a:rPr lang="en-US" sz="7200" b="1" kern="0" dirty="0">
                <a:ln w="28575">
                  <a:solidFill>
                    <a:srgbClr val="00B050"/>
                  </a:solidFill>
                </a:ln>
                <a:solidFill>
                  <a:srgbClr val="FFFF00"/>
                </a:solidFill>
                <a:latin typeface="Rockwell" panose="02060603020205020403"/>
              </a:rPr>
              <a:t>for Good</a:t>
            </a:r>
          </a:p>
        </p:txBody>
      </p:sp>
    </p:spTree>
    <p:extLst>
      <p:ext uri="{BB962C8B-B14F-4D97-AF65-F5344CB8AC3E}">
        <p14:creationId xmlns:p14="http://schemas.microsoft.com/office/powerpoint/2010/main" val="95719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9159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5:15</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292092"/>
            <a:ext cx="11887200" cy="56323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Then Naaman and all his attendants went back to the man of God. He stood before him and said, “Now I know that there is no God in all the world except in Israel. So please accept a gift from your servant.”</a:t>
            </a:r>
          </a:p>
        </p:txBody>
      </p:sp>
    </p:spTree>
    <p:extLst>
      <p:ext uri="{BB962C8B-B14F-4D97-AF65-F5344CB8AC3E}">
        <p14:creationId xmlns:p14="http://schemas.microsoft.com/office/powerpoint/2010/main" val="3059772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5:16</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0972800"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prophet answered, “As surely as the Lord lives, whom I serve,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 will not accept a thing.” And even though Naaman urged him, he refused.</a:t>
            </a:r>
          </a:p>
        </p:txBody>
      </p:sp>
    </p:spTree>
    <p:extLst>
      <p:ext uri="{BB962C8B-B14F-4D97-AF65-F5344CB8AC3E}">
        <p14:creationId xmlns:p14="http://schemas.microsoft.com/office/powerpoint/2010/main" val="2734179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5:17a</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“If you will not,” said Naaman, “please let me, your servant, be given as much earth as a pair of mules can carry,</a:t>
            </a:r>
          </a:p>
        </p:txBody>
      </p:sp>
    </p:spTree>
    <p:extLst>
      <p:ext uri="{BB962C8B-B14F-4D97-AF65-F5344CB8AC3E}">
        <p14:creationId xmlns:p14="http://schemas.microsoft.com/office/powerpoint/2010/main" val="2467142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5:17b</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for your servant will never again make burnt offerings and sacrifices to any other god but the Lord.</a:t>
            </a:r>
          </a:p>
        </p:txBody>
      </p:sp>
    </p:spTree>
    <p:extLst>
      <p:ext uri="{BB962C8B-B14F-4D97-AF65-F5344CB8AC3E}">
        <p14:creationId xmlns:p14="http://schemas.microsoft.com/office/powerpoint/2010/main" val="2571782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5:18a</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But may the Lord forgive your servant for this one thing: When my master enters the temple of Rimmon to bow down and he is leaning on my arm and I have to</a:t>
            </a:r>
          </a:p>
        </p:txBody>
      </p:sp>
    </p:spTree>
    <p:extLst>
      <p:ext uri="{BB962C8B-B14F-4D97-AF65-F5344CB8AC3E}">
        <p14:creationId xmlns:p14="http://schemas.microsoft.com/office/powerpoint/2010/main" val="3594693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5:18b</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bow there also—when I bow down in the temple of Rimmon, may the Lord forgive your servant for this.”</a:t>
            </a:r>
          </a:p>
        </p:txBody>
      </p:sp>
    </p:spTree>
    <p:extLst>
      <p:ext uri="{BB962C8B-B14F-4D97-AF65-F5344CB8AC3E}">
        <p14:creationId xmlns:p14="http://schemas.microsoft.com/office/powerpoint/2010/main" val="2878096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5:19</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“Go in peace,” Elisha said.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After Naaman had traveled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some distance,</a:t>
            </a:r>
          </a:p>
        </p:txBody>
      </p:sp>
    </p:spTree>
    <p:extLst>
      <p:ext uri="{BB962C8B-B14F-4D97-AF65-F5344CB8AC3E}">
        <p14:creationId xmlns:p14="http://schemas.microsoft.com/office/powerpoint/2010/main" val="2967811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5:20a</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Gehazi, the servant of Elisha the man of God, said to himself, “My master was too easy on Naaman, this Aramean, by not accepting from him what he brought.</a:t>
            </a:r>
          </a:p>
        </p:txBody>
      </p:sp>
    </p:spTree>
    <p:extLst>
      <p:ext uri="{BB962C8B-B14F-4D97-AF65-F5344CB8AC3E}">
        <p14:creationId xmlns:p14="http://schemas.microsoft.com/office/powerpoint/2010/main" val="2679221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5:20b</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As surely as the Lord lives,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 will run after him and get something from him.”</a:t>
            </a:r>
          </a:p>
        </p:txBody>
      </p:sp>
    </p:spTree>
    <p:extLst>
      <p:ext uri="{BB962C8B-B14F-4D97-AF65-F5344CB8AC3E}">
        <p14:creationId xmlns:p14="http://schemas.microsoft.com/office/powerpoint/2010/main" val="3724715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5:21</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 Gehazi hurried after Naaman. When Naaman saw him running toward him, he got down from the chariot to meet him. “Is everything all right?” he asked.</a:t>
            </a:r>
          </a:p>
        </p:txBody>
      </p:sp>
    </p:spTree>
    <p:extLst>
      <p:ext uri="{BB962C8B-B14F-4D97-AF65-F5344CB8AC3E}">
        <p14:creationId xmlns:p14="http://schemas.microsoft.com/office/powerpoint/2010/main" val="166515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5:1a</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318052" y="1610142"/>
            <a:ext cx="11529392"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Now Naaman was commander of the army of the king of Aram. He was a great man in the sight of his master and highly regarded,</a:t>
            </a:r>
          </a:p>
        </p:txBody>
      </p:sp>
    </p:spTree>
    <p:extLst>
      <p:ext uri="{BB962C8B-B14F-4D97-AF65-F5344CB8AC3E}">
        <p14:creationId xmlns:p14="http://schemas.microsoft.com/office/powerpoint/2010/main" val="1941309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5:22a</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“Everything is all right,” Gehazi answered. “My master sent me to say, ‘Two young men from the company of the prophets have just come to me from the hill</a:t>
            </a:r>
          </a:p>
        </p:txBody>
      </p:sp>
    </p:spTree>
    <p:extLst>
      <p:ext uri="{BB962C8B-B14F-4D97-AF65-F5344CB8AC3E}">
        <p14:creationId xmlns:p14="http://schemas.microsoft.com/office/powerpoint/2010/main" val="1588491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5:22b</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country of Ephraim. Please give them a talent of silver and two sets of clothing.’”</a:t>
            </a:r>
          </a:p>
        </p:txBody>
      </p:sp>
    </p:spTree>
    <p:extLst>
      <p:ext uri="{BB962C8B-B14F-4D97-AF65-F5344CB8AC3E}">
        <p14:creationId xmlns:p14="http://schemas.microsoft.com/office/powerpoint/2010/main" val="2828783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5:23a</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 all means, take two talents,” said Naaman. He urged Gehazi to accept them, and then tied up the two talents of silver in two bags, with two sets of clothing.</a:t>
            </a:r>
          </a:p>
        </p:txBody>
      </p:sp>
    </p:spTree>
    <p:extLst>
      <p:ext uri="{BB962C8B-B14F-4D97-AF65-F5344CB8AC3E}">
        <p14:creationId xmlns:p14="http://schemas.microsoft.com/office/powerpoint/2010/main" val="1764769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5:23b</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243840" y="1610142"/>
            <a:ext cx="11704320"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He gave them to two of his servants, and they carried them ahead of Gehazi.</a:t>
            </a:r>
          </a:p>
        </p:txBody>
      </p:sp>
    </p:spTree>
    <p:extLst>
      <p:ext uri="{BB962C8B-B14F-4D97-AF65-F5344CB8AC3E}">
        <p14:creationId xmlns:p14="http://schemas.microsoft.com/office/powerpoint/2010/main" val="1197597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5:24</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When Gehazi came to the hill,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he took the things from the servants and put them away in the house.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He sent the men away and they left.</a:t>
            </a:r>
          </a:p>
        </p:txBody>
      </p:sp>
    </p:spTree>
    <p:extLst>
      <p:ext uri="{BB962C8B-B14F-4D97-AF65-F5344CB8AC3E}">
        <p14:creationId xmlns:p14="http://schemas.microsoft.com/office/powerpoint/2010/main" val="951125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5:25</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When he went in and stood before his master, Elisha asked him, “Where have you been, Gehazi?”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“Your servant didn’t go anywhere,” Gehazi answered.</a:t>
            </a:r>
          </a:p>
        </p:txBody>
      </p:sp>
    </p:spTree>
    <p:extLst>
      <p:ext uri="{BB962C8B-B14F-4D97-AF65-F5344CB8AC3E}">
        <p14:creationId xmlns:p14="http://schemas.microsoft.com/office/powerpoint/2010/main" val="21047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5:26a</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But Elisha said to him, “Was not my spirit with you when the man got down from his chariot to meet you?</a:t>
            </a:r>
          </a:p>
        </p:txBody>
      </p:sp>
    </p:spTree>
    <p:extLst>
      <p:ext uri="{BB962C8B-B14F-4D97-AF65-F5344CB8AC3E}">
        <p14:creationId xmlns:p14="http://schemas.microsoft.com/office/powerpoint/2010/main" val="1468701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5:26b</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Is this the time to take money or to accept clothes—or olive groves and vineyards, or flocks and herds, or male and female slaves?</a:t>
            </a:r>
          </a:p>
        </p:txBody>
      </p:sp>
    </p:spTree>
    <p:extLst>
      <p:ext uri="{BB962C8B-B14F-4D97-AF65-F5344CB8AC3E}">
        <p14:creationId xmlns:p14="http://schemas.microsoft.com/office/powerpoint/2010/main" val="2311869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5:27</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Naaman’s leprosy will cling to you and to your descendants forever.” Then Gehazi went from Elisha’s presence and his skin was leprous—it had become as white as snow.</a:t>
            </a:r>
          </a:p>
        </p:txBody>
      </p:sp>
    </p:spTree>
    <p:extLst>
      <p:ext uri="{BB962C8B-B14F-4D97-AF65-F5344CB8AC3E}">
        <p14:creationId xmlns:p14="http://schemas.microsoft.com/office/powerpoint/2010/main" val="1561387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026" y="620469"/>
            <a:ext cx="11913704" cy="56323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Part 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God Can Even Transform the Horrible, Long Term Consequences of sin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for Good</a:t>
            </a:r>
          </a:p>
        </p:txBody>
      </p:sp>
    </p:spTree>
    <p:extLst>
      <p:ext uri="{BB962C8B-B14F-4D97-AF65-F5344CB8AC3E}">
        <p14:creationId xmlns:p14="http://schemas.microsoft.com/office/powerpoint/2010/main" val="3228322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5:1b</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318052" y="1610142"/>
            <a:ext cx="11529392"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because through him the Lord had given victory to Aram. He was a valiant soldier, but he had leprosy.</a:t>
            </a:r>
          </a:p>
        </p:txBody>
      </p:sp>
    </p:spTree>
    <p:extLst>
      <p:ext uri="{BB962C8B-B14F-4D97-AF65-F5344CB8AC3E}">
        <p14:creationId xmlns:p14="http://schemas.microsoft.com/office/powerpoint/2010/main" val="1991938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746348-1D71-43EA-9AB6-8F1A10551CE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2804" b="86313" l="808" r="89906">
                        <a14:foregroundMark x1="7357" y1="45892" x2="9960" y2="49448"/>
                        <a14:foregroundMark x1="9960" y1="49448" x2="10229" y2="57395"/>
                        <a14:foregroundMark x1="10229" y1="57395" x2="7268" y2="62031"/>
                        <a14:foregroundMark x1="7268" y1="62031" x2="3365" y2="63576"/>
                        <a14:foregroundMark x1="3365" y1="63576" x2="942" y2="58278"/>
                        <a14:foregroundMark x1="1982" y1="43267" x2="2048" y2="42307"/>
                        <a14:foregroundMark x1="942" y1="58278" x2="1982" y2="43267"/>
                        <a14:foregroundMark x1="70525" y1="85651" x2="72654" y2="88165"/>
                        <a14:foregroundMark x1="77227" y1="86875" x2="74832" y2="84547"/>
                        <a14:foregroundMark x1="74832" y1="84547" x2="73082" y2="86313"/>
                        <a14:foregroundMark x1="67239" y1="40517" x2="67291" y2="40641"/>
                        <a14:foregroundMark x1="74037" y1="58720" x2="72275" y2="61369"/>
                        <a14:foregroundMark x1="72275" y1="61369" x2="68237" y2="56291"/>
                        <a14:foregroundMark x1="68237" y1="56291" x2="66218" y2="50993"/>
                        <a14:foregroundMark x1="66218" y1="50993" x2="61777" y2="45254"/>
                        <a14:foregroundMark x1="58217" y1="25356" x2="58816" y2="22737"/>
                        <a14:foregroundMark x1="57201" y1="29801" x2="57973" y2="26423"/>
                        <a14:foregroundMark x1="59489" y1="26711" x2="63390" y2="36949"/>
                        <a14:foregroundMark x1="39166" y1="33775" x2="51682" y2="27373"/>
                        <a14:foregroundMark x1="18939" y1="42841" x2="21803" y2="41060"/>
                        <a14:foregroundMark x1="17900" y1="43488" x2="18411" y2="43170"/>
                        <a14:foregroundMark x1="21803" y1="41060" x2="23788" y2="38586"/>
                        <a14:foregroundMark x1="27295" y1="36865" x2="27860" y2="36865"/>
                        <a14:foregroundMark x1="25850" y1="36865" x2="26859" y2="36865"/>
                        <a14:foregroundMark x1="4576" y1="49448" x2="3769" y2="56512"/>
                        <a14:foregroundMark x1="3769" y1="56512" x2="7537" y2="54084"/>
                        <a14:foregroundMark x1="7537" y1="54084" x2="4441" y2="50110"/>
                        <a14:foregroundMark x1="4441" y1="50110" x2="4441" y2="50331"/>
                        <a14:foregroundMark x1="6191" y1="47682" x2="7402" y2="48786"/>
                        <a14:foregroundMark x1="12517" y1="41943" x2="34320" y2="25386"/>
                        <a14:foregroundMark x1="34320" y1="25386" x2="43742" y2="23400"/>
                        <a14:foregroundMark x1="43742" y1="23400" x2="48452" y2="24283"/>
                        <a14:foregroundMark x1="48452" y1="24283" x2="52624" y2="23620"/>
                        <a14:foregroundMark x1="52624" y1="23620" x2="60565" y2="25386"/>
                        <a14:foregroundMark x1="52759" y1="19426" x2="52759" y2="19426"/>
                        <a14:foregroundMark x1="51279" y1="21192" x2="51279" y2="21192"/>
                        <a14:foregroundMark x1="51279" y1="21192" x2="53297" y2="18543"/>
                        <a14:foregroundMark x1="35935" y1="30905" x2="29475" y2="33113"/>
                        <a14:foregroundMark x1="63496" y1="28035" x2="64468" y2="29139"/>
                        <a14:foregroundMark x1="60969" y1="25166" x2="62913" y2="27373"/>
                        <a14:foregroundMark x1="68297" y1="39558" x2="68869" y2="41114"/>
                        <a14:foregroundMark x1="66689" y1="35183" x2="67944" y2="38598"/>
                        <a14:foregroundMark x1="64694" y1="29754" x2="65325" y2="31472"/>
                        <a14:foregroundMark x1="64738" y1="38631" x2="66353" y2="42605"/>
                        <a14:foregroundMark x1="69583" y1="53201" x2="72461" y2="53353"/>
                        <a14:foregroundMark x1="72605" y1="53841" x2="68910" y2="55188"/>
                        <a14:foregroundMark x1="20188" y1="38631" x2="16824" y2="41722"/>
                        <a14:foregroundMark x1="65545" y1="44150" x2="67429" y2="44150"/>
                        <a14:foregroundMark x1="35397" y1="28918" x2="36339" y2="28477"/>
                        <a14:foregroundMark x1="34993" y1="28918" x2="35801" y2="28698"/>
                        <a14:foregroundMark x1="15612" y1="42605" x2="18304" y2="40839"/>
                        <a14:foregroundMark x1="15343" y1="42605" x2="15343" y2="42605"/>
                        <a14:foregroundMark x1="20727" y1="39073" x2="21265" y2="38631"/>
                        <a14:foregroundMark x1="19785" y1="40618" x2="21400" y2="37969"/>
                        <a14:foregroundMark x1="14805" y1="42605" x2="16151" y2="42605"/>
                        <a14:foregroundMark x1="63392" y1="36865" x2="64468" y2="39073"/>
                        <a14:foregroundMark x1="60162" y1="21192" x2="61104" y2="22737"/>
                        <a14:foregroundMark x1="61373" y1="23620" x2="61238" y2="24503"/>
                        <a14:foregroundMark x1="61373" y1="25166" x2="61238" y2="24724"/>
                        <a14:foregroundMark x1="29744" y1="33333" x2="26110" y2="35762"/>
                        <a14:foregroundMark x1="26110" y1="35762" x2="25168" y2="35762"/>
                        <a14:foregroundMark x1="25168" y1="35762" x2="23957" y2="35320"/>
                        <a14:foregroundMark x1="60969" y1="24724" x2="61238" y2="24062"/>
                        <a14:backgroundMark x1="64603" y1="20751" x2="67398" y2="29847"/>
                        <a14:backgroundMark x1="76322" y1="57623" x2="77120" y2="58278"/>
                        <a14:backgroundMark x1="77120" y1="58278" x2="78197" y2="51656"/>
                        <a14:backgroundMark x1="78197" y1="51656" x2="75101" y2="39514"/>
                        <a14:backgroundMark x1="75101" y1="39514" x2="67026" y2="25386"/>
                        <a14:backgroundMark x1="61634" y1="22867" x2="61984" y2="23559"/>
                        <a14:backgroundMark x1="0" y1="39735" x2="5249" y2="38190"/>
                        <a14:backgroundMark x1="5249" y1="38190" x2="8748" y2="41501"/>
                        <a14:backgroundMark x1="8748" y1="41501" x2="12230" y2="42885"/>
                        <a14:backgroundMark x1="53087" y1="19319" x2="55451" y2="18543"/>
                        <a14:backgroundMark x1="48249" y1="20906" x2="51660" y2="19787"/>
                        <a14:backgroundMark x1="24002" y1="30638" x2="23419" y2="29801"/>
                        <a14:backgroundMark x1="23419" y1="29801" x2="19246" y2="31567"/>
                        <a14:backgroundMark x1="19246" y1="31567" x2="19246" y2="34249"/>
                        <a14:backgroundMark x1="7487" y1="45422" x2="3769" y2="46799"/>
                        <a14:backgroundMark x1="3769" y1="46799" x2="6460" y2="42163"/>
                        <a14:backgroundMark x1="6460" y1="42163" x2="7778" y2="44914"/>
                        <a14:backgroundMark x1="1615" y1="42826" x2="1615" y2="42826"/>
                        <a14:backgroundMark x1="269" y1="42163" x2="1346" y2="41060"/>
                        <a14:backgroundMark x1="404" y1="45475" x2="942" y2="45475"/>
                        <a14:backgroundMark x1="942" y1="45695" x2="3499" y2="42826"/>
                        <a14:backgroundMark x1="2423" y1="35320" x2="2423" y2="35320"/>
                        <a14:backgroundMark x1="2153" y1="43267" x2="2153" y2="43267"/>
                        <a14:backgroundMark x1="2153" y1="43267" x2="2019" y2="42163"/>
                        <a14:backgroundMark x1="2019" y1="35762" x2="2423" y2="35982"/>
                        <a14:backgroundMark x1="2153" y1="35541" x2="1884" y2="35320"/>
                        <a14:backgroundMark x1="1750" y1="44812" x2="2019" y2="42826"/>
                        <a14:backgroundMark x1="72005" y1="89625" x2="76043" y2="90949"/>
                        <a14:backgroundMark x1="76043" y1="90949" x2="79946" y2="88962"/>
                        <a14:backgroundMark x1="79946" y1="88962" x2="80215" y2="88962"/>
                        <a14:backgroundMark x1="74024" y1="89625" x2="76447" y2="90066"/>
                        <a14:backgroundMark x1="74857" y1="47306" x2="75236" y2="47461"/>
                        <a14:backgroundMark x1="65469" y1="43457" x2="65767" y2="43579"/>
                        <a14:backgroundMark x1="75104" y1="52696" x2="76581" y2="54525"/>
                        <a14:backgroundMark x1="76581" y1="54525" x2="76581" y2="54746"/>
                        <a14:backgroundMark x1="39166" y1="17660" x2="43607" y2="17881"/>
                        <a14:backgroundMark x1="43607" y1="17881" x2="47645" y2="17439"/>
                        <a14:backgroundMark x1="47645" y1="17439" x2="54913" y2="13245"/>
                        <a14:backgroundMark x1="33109" y1="22075" x2="36743" y2="18322"/>
                        <a14:backgroundMark x1="36743" y1="18322" x2="39569" y2="16998"/>
                        <a14:backgroundMark x1="60162" y1="49227" x2="59892" y2="50110"/>
                        <a14:backgroundMark x1="63930" y1="25386" x2="64065" y2="25386"/>
                        <a14:backgroundMark x1="64468" y1="27373" x2="64468" y2="28035"/>
                        <a14:backgroundMark x1="65007" y1="28477" x2="65276" y2="28698"/>
                        <a14:backgroundMark x1="69583" y1="36424" x2="72544" y2="41060"/>
                        <a14:backgroundMark x1="72544" y1="41060" x2="73486" y2="47020"/>
                        <a14:backgroundMark x1="73486" y1="47020" x2="75639" y2="50552"/>
                        <a14:backgroundMark x1="66622" y1="29801" x2="69448" y2="34437"/>
                        <a14:backgroundMark x1="69448" y1="34437" x2="76447" y2="58278"/>
                      </a14:backgroundRemoval>
                    </a14:imgEffect>
                  </a14:imgLayer>
                </a14:imgProps>
              </a:ext>
            </a:extLst>
          </a:blip>
          <a:srcRect l="-57" t="4268" r="57" b="7226"/>
          <a:stretch/>
        </p:blipFill>
        <p:spPr>
          <a:xfrm>
            <a:off x="1" y="250717"/>
            <a:ext cx="12332478" cy="6857639"/>
          </a:xfrm>
          <a:prstGeom prst="rect">
            <a:avLst/>
          </a:prstGeom>
        </p:spPr>
      </p:pic>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4A34009F-AD35-4A72-939A-C5DAE6D8F411}"/>
                  </a:ext>
                </a:extLst>
              </p14:cNvPr>
              <p14:cNvContentPartPr/>
              <p14:nvPr/>
            </p14:nvContentPartPr>
            <p14:xfrm>
              <a:off x="-587246" y="600018"/>
              <a:ext cx="360" cy="360"/>
            </p14:xfrm>
          </p:contentPart>
        </mc:Choice>
        <mc:Fallback xmlns="">
          <p:pic>
            <p:nvPicPr>
              <p:cNvPr id="20" name="Ink 19">
                <a:extLst>
                  <a:ext uri="{FF2B5EF4-FFF2-40B4-BE49-F238E27FC236}">
                    <a16:creationId xmlns:a16="http://schemas.microsoft.com/office/drawing/2014/main" id="{4A34009F-AD35-4A72-939A-C5DAE6D8F411}"/>
                  </a:ext>
                </a:extLst>
              </p:cNvPr>
              <p:cNvPicPr/>
              <p:nvPr/>
            </p:nvPicPr>
            <p:blipFill>
              <a:blip r:embed="rId5"/>
              <a:stretch>
                <a:fillRect/>
              </a:stretch>
            </p:blipFill>
            <p:spPr>
              <a:xfrm>
                <a:off x="-596246" y="59101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B0A0BEF7-2B60-4012-941D-9F0EFAE6E0E8}"/>
                  </a:ext>
                </a:extLst>
              </p14:cNvPr>
              <p14:cNvContentPartPr/>
              <p14:nvPr/>
            </p14:nvContentPartPr>
            <p14:xfrm>
              <a:off x="2961274" y="2279058"/>
              <a:ext cx="360" cy="360"/>
            </p14:xfrm>
          </p:contentPart>
        </mc:Choice>
        <mc:Fallback xmlns="">
          <p:pic>
            <p:nvPicPr>
              <p:cNvPr id="21" name="Ink 20">
                <a:extLst>
                  <a:ext uri="{FF2B5EF4-FFF2-40B4-BE49-F238E27FC236}">
                    <a16:creationId xmlns:a16="http://schemas.microsoft.com/office/drawing/2014/main" id="{B0A0BEF7-2B60-4012-941D-9F0EFAE6E0E8}"/>
                  </a:ext>
                </a:extLst>
              </p:cNvPr>
              <p:cNvPicPr/>
              <p:nvPr/>
            </p:nvPicPr>
            <p:blipFill>
              <a:blip r:embed="rId5"/>
              <a:stretch>
                <a:fillRect/>
              </a:stretch>
            </p:blipFill>
            <p:spPr>
              <a:xfrm>
                <a:off x="2952274" y="227005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Ink 21">
                <a:extLst>
                  <a:ext uri="{FF2B5EF4-FFF2-40B4-BE49-F238E27FC236}">
                    <a16:creationId xmlns:a16="http://schemas.microsoft.com/office/drawing/2014/main" id="{A52111D4-43E7-4508-B4FE-4839DFFE3901}"/>
                  </a:ext>
                </a:extLst>
              </p14:cNvPr>
              <p14:cNvContentPartPr/>
              <p14:nvPr/>
            </p14:nvContentPartPr>
            <p14:xfrm>
              <a:off x="2920234" y="2770098"/>
              <a:ext cx="360" cy="360"/>
            </p14:xfrm>
          </p:contentPart>
        </mc:Choice>
        <mc:Fallback xmlns="">
          <p:pic>
            <p:nvPicPr>
              <p:cNvPr id="22" name="Ink 21">
                <a:extLst>
                  <a:ext uri="{FF2B5EF4-FFF2-40B4-BE49-F238E27FC236}">
                    <a16:creationId xmlns:a16="http://schemas.microsoft.com/office/drawing/2014/main" id="{A52111D4-43E7-4508-B4FE-4839DFFE3901}"/>
                  </a:ext>
                </a:extLst>
              </p:cNvPr>
              <p:cNvPicPr/>
              <p:nvPr/>
            </p:nvPicPr>
            <p:blipFill>
              <a:blip r:embed="rId5"/>
              <a:stretch>
                <a:fillRect/>
              </a:stretch>
            </p:blipFill>
            <p:spPr>
              <a:xfrm>
                <a:off x="2911234" y="27610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2">
                <a:extLst>
                  <a:ext uri="{FF2B5EF4-FFF2-40B4-BE49-F238E27FC236}">
                    <a16:creationId xmlns:a16="http://schemas.microsoft.com/office/drawing/2014/main" id="{297959BD-A12B-4CDA-8B53-5FD70CE3C87C}"/>
                  </a:ext>
                </a:extLst>
              </p14:cNvPr>
              <p14:cNvContentPartPr/>
              <p14:nvPr/>
            </p14:nvContentPartPr>
            <p14:xfrm>
              <a:off x="2265394" y="2865498"/>
              <a:ext cx="360" cy="360"/>
            </p14:xfrm>
          </p:contentPart>
        </mc:Choice>
        <mc:Fallback xmlns="">
          <p:pic>
            <p:nvPicPr>
              <p:cNvPr id="23" name="Ink 22">
                <a:extLst>
                  <a:ext uri="{FF2B5EF4-FFF2-40B4-BE49-F238E27FC236}">
                    <a16:creationId xmlns:a16="http://schemas.microsoft.com/office/drawing/2014/main" id="{297959BD-A12B-4CDA-8B53-5FD70CE3C87C}"/>
                  </a:ext>
                </a:extLst>
              </p:cNvPr>
              <p:cNvPicPr/>
              <p:nvPr/>
            </p:nvPicPr>
            <p:blipFill>
              <a:blip r:embed="rId5"/>
              <a:stretch>
                <a:fillRect/>
              </a:stretch>
            </p:blipFill>
            <p:spPr>
              <a:xfrm>
                <a:off x="2256394" y="28564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Ink 23">
                <a:extLst>
                  <a:ext uri="{FF2B5EF4-FFF2-40B4-BE49-F238E27FC236}">
                    <a16:creationId xmlns:a16="http://schemas.microsoft.com/office/drawing/2014/main" id="{488BDB7C-B3FB-440A-A600-B2309153BDF8}"/>
                  </a:ext>
                </a:extLst>
              </p14:cNvPr>
              <p14:cNvContentPartPr/>
              <p14:nvPr/>
            </p14:nvContentPartPr>
            <p14:xfrm>
              <a:off x="1487434" y="2729418"/>
              <a:ext cx="360" cy="360"/>
            </p14:xfrm>
          </p:contentPart>
        </mc:Choice>
        <mc:Fallback xmlns="">
          <p:pic>
            <p:nvPicPr>
              <p:cNvPr id="24" name="Ink 23">
                <a:extLst>
                  <a:ext uri="{FF2B5EF4-FFF2-40B4-BE49-F238E27FC236}">
                    <a16:creationId xmlns:a16="http://schemas.microsoft.com/office/drawing/2014/main" id="{488BDB7C-B3FB-440A-A600-B2309153BDF8}"/>
                  </a:ext>
                </a:extLst>
              </p:cNvPr>
              <p:cNvPicPr/>
              <p:nvPr/>
            </p:nvPicPr>
            <p:blipFill>
              <a:blip r:embed="rId5"/>
              <a:stretch>
                <a:fillRect/>
              </a:stretch>
            </p:blipFill>
            <p:spPr>
              <a:xfrm>
                <a:off x="1478434" y="2720418"/>
                <a:ext cx="18000" cy="18000"/>
              </a:xfrm>
              <a:prstGeom prst="rect">
                <a:avLst/>
              </a:prstGeom>
            </p:spPr>
          </p:pic>
        </mc:Fallback>
      </mc:AlternateContent>
      <p:grpSp>
        <p:nvGrpSpPr>
          <p:cNvPr id="27" name="Group 26">
            <a:extLst>
              <a:ext uri="{FF2B5EF4-FFF2-40B4-BE49-F238E27FC236}">
                <a16:creationId xmlns:a16="http://schemas.microsoft.com/office/drawing/2014/main" id="{028AAF25-17E8-4494-8657-46B4E80D1C4F}"/>
              </a:ext>
            </a:extLst>
          </p:cNvPr>
          <p:cNvGrpSpPr/>
          <p:nvPr/>
        </p:nvGrpSpPr>
        <p:grpSpPr>
          <a:xfrm>
            <a:off x="3888994" y="2565258"/>
            <a:ext cx="360" cy="360"/>
            <a:chOff x="3888994" y="2565258"/>
            <a:chExt cx="360" cy="360"/>
          </a:xfrm>
        </p:grpSpPr>
        <mc:AlternateContent xmlns:mc="http://schemas.openxmlformats.org/markup-compatibility/2006" xmlns:p14="http://schemas.microsoft.com/office/powerpoint/2010/main">
          <mc:Choice Requires="p14">
            <p:contentPart p14:bwMode="auto" r:id="rId10">
              <p14:nvContentPartPr>
                <p14:cNvPr id="25" name="Ink 24">
                  <a:extLst>
                    <a:ext uri="{FF2B5EF4-FFF2-40B4-BE49-F238E27FC236}">
                      <a16:creationId xmlns:a16="http://schemas.microsoft.com/office/drawing/2014/main" id="{04D8629E-CB8B-4BBB-99F0-EE132D901C22}"/>
                    </a:ext>
                  </a:extLst>
                </p14:cNvPr>
                <p14:cNvContentPartPr/>
                <p14:nvPr/>
              </p14:nvContentPartPr>
              <p14:xfrm>
                <a:off x="3888994" y="2565258"/>
                <a:ext cx="360" cy="360"/>
              </p14:xfrm>
            </p:contentPart>
          </mc:Choice>
          <mc:Fallback xmlns="">
            <p:pic>
              <p:nvPicPr>
                <p:cNvPr id="25" name="Ink 24">
                  <a:extLst>
                    <a:ext uri="{FF2B5EF4-FFF2-40B4-BE49-F238E27FC236}">
                      <a16:creationId xmlns:a16="http://schemas.microsoft.com/office/drawing/2014/main" id="{04D8629E-CB8B-4BBB-99F0-EE132D901C22}"/>
                    </a:ext>
                  </a:extLst>
                </p:cNvPr>
                <p:cNvPicPr/>
                <p:nvPr/>
              </p:nvPicPr>
              <p:blipFill>
                <a:blip r:embed="rId5"/>
                <a:stretch>
                  <a:fillRect/>
                </a:stretch>
              </p:blipFill>
              <p:spPr>
                <a:xfrm>
                  <a:off x="3879994" y="255625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Ink 25">
                  <a:extLst>
                    <a:ext uri="{FF2B5EF4-FFF2-40B4-BE49-F238E27FC236}">
                      <a16:creationId xmlns:a16="http://schemas.microsoft.com/office/drawing/2014/main" id="{F1C16A89-8B28-4AF6-B633-0839E46B980D}"/>
                    </a:ext>
                  </a:extLst>
                </p14:cNvPr>
                <p14:cNvContentPartPr/>
                <p14:nvPr/>
              </p14:nvContentPartPr>
              <p14:xfrm>
                <a:off x="3888994" y="2565258"/>
                <a:ext cx="360" cy="360"/>
              </p14:xfrm>
            </p:contentPart>
          </mc:Choice>
          <mc:Fallback xmlns="">
            <p:pic>
              <p:nvPicPr>
                <p:cNvPr id="26" name="Ink 25">
                  <a:extLst>
                    <a:ext uri="{FF2B5EF4-FFF2-40B4-BE49-F238E27FC236}">
                      <a16:creationId xmlns:a16="http://schemas.microsoft.com/office/drawing/2014/main" id="{F1C16A89-8B28-4AF6-B633-0839E46B980D}"/>
                    </a:ext>
                  </a:extLst>
                </p:cNvPr>
                <p:cNvPicPr/>
                <p:nvPr/>
              </p:nvPicPr>
              <p:blipFill>
                <a:blip r:embed="rId5"/>
                <a:stretch>
                  <a:fillRect/>
                </a:stretch>
              </p:blipFill>
              <p:spPr>
                <a:xfrm>
                  <a:off x="3879994" y="2556258"/>
                  <a:ext cx="18000" cy="18000"/>
                </a:xfrm>
                <a:prstGeom prst="rect">
                  <a:avLst/>
                </a:prstGeom>
              </p:spPr>
            </p:pic>
          </mc:Fallback>
        </mc:AlternateContent>
      </p:grpSp>
      <p:sp>
        <p:nvSpPr>
          <p:cNvPr id="4" name="TextBox 3">
            <a:extLst>
              <a:ext uri="{FF2B5EF4-FFF2-40B4-BE49-F238E27FC236}">
                <a16:creationId xmlns:a16="http://schemas.microsoft.com/office/drawing/2014/main" id="{FA58FFC0-CE89-46DD-86B6-A9446C5B403E}"/>
              </a:ext>
            </a:extLst>
          </p:cNvPr>
          <p:cNvSpPr txBox="1"/>
          <p:nvPr/>
        </p:nvSpPr>
        <p:spPr>
          <a:xfrm>
            <a:off x="0" y="4724390"/>
            <a:ext cx="12192000" cy="1892826"/>
          </a:xfrm>
          <a:prstGeom prst="rect">
            <a:avLst/>
          </a:prstGeom>
          <a:noFill/>
        </p:spPr>
        <p:txBody>
          <a:bodyPr wrap="square" rtlCol="0">
            <a:spAutoFit/>
          </a:bodyPr>
          <a:lstStyle/>
          <a:p>
            <a:pPr algn="ctr"/>
            <a:r>
              <a:rPr lang="en-US" sz="3900" b="1" dirty="0">
                <a:ln w="3175">
                  <a:solidFill>
                    <a:srgbClr val="00B050"/>
                  </a:solidFill>
                </a:ln>
                <a:solidFill>
                  <a:srgbClr val="FFFF00"/>
                </a:solidFill>
              </a:rPr>
              <a:t>How God Makes </a:t>
            </a:r>
          </a:p>
          <a:p>
            <a:pPr algn="ctr"/>
            <a:r>
              <a:rPr lang="en-US" sz="3900" b="1" dirty="0">
                <a:ln w="3175">
                  <a:solidFill>
                    <a:srgbClr val="00B050"/>
                  </a:solidFill>
                </a:ln>
                <a:solidFill>
                  <a:srgbClr val="FFFF00"/>
                </a:solidFill>
              </a:rPr>
              <a:t>the Evil, Bad, Terrible, and Horrible Things </a:t>
            </a:r>
          </a:p>
          <a:p>
            <a:pPr algn="ctr"/>
            <a:r>
              <a:rPr lang="en-US" sz="3900" b="1" dirty="0">
                <a:ln w="3175">
                  <a:solidFill>
                    <a:srgbClr val="00B050"/>
                  </a:solidFill>
                </a:ln>
                <a:solidFill>
                  <a:srgbClr val="FFFF00"/>
                </a:solidFill>
              </a:rPr>
              <a:t>of Our Lives Work for Good</a:t>
            </a:r>
          </a:p>
        </p:txBody>
      </p:sp>
      <p:pic>
        <p:nvPicPr>
          <p:cNvPr id="18" name="Picture 17">
            <a:extLst>
              <a:ext uri="{FF2B5EF4-FFF2-40B4-BE49-F238E27FC236}">
                <a16:creationId xmlns:a16="http://schemas.microsoft.com/office/drawing/2014/main" id="{C880B510-07FA-4BD2-98BD-E136634E924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524" b="95536" l="8683" r="91018">
                        <a14:foregroundMark x1="8982" y1="26190" x2="8982" y2="26190"/>
                        <a14:foregroundMark x1="91317" y1="46429" x2="91317" y2="46429"/>
                        <a14:foregroundMark x1="58982" y1="91071" x2="58982" y2="91071"/>
                        <a14:foregroundMark x1="57485" y1="95536" x2="57485" y2="95536"/>
                        <a14:foregroundMark x1="71557" y1="27381" x2="71557" y2="27381"/>
                        <a14:backgroundMark x1="48503" y1="55952" x2="48503" y2="55952"/>
                        <a14:backgroundMark x1="50000" y1="60417" x2="50000" y2="60417"/>
                        <a14:backgroundMark x1="77545" y1="55060" x2="77545" y2="55060"/>
                        <a14:backgroundMark x1="69760" y1="52083" x2="69760" y2="52083"/>
                        <a14:backgroundMark x1="31737" y1="27679" x2="31737" y2="27679"/>
                        <a14:backgroundMark x1="17665" y1="18155" x2="17665" y2="18155"/>
                        <a14:backgroundMark x1="16766" y1="17857" x2="16766" y2="17857"/>
                        <a14:backgroundMark x1="76048" y1="59226" x2="76048" y2="59226"/>
                        <a14:backgroundMark x1="76048" y1="59226" x2="76048" y2="59226"/>
                        <a14:backgroundMark x1="75449" y1="60119" x2="75449" y2="60119"/>
                        <a14:backgroundMark x1="61976" y1="33631" x2="61976" y2="33631"/>
                        <a14:backgroundMark x1="21257" y1="26190" x2="21257" y2="26190"/>
                        <a14:backgroundMark x1="19162" y1="27976" x2="19162" y2="27976"/>
                        <a14:backgroundMark x1="18563" y1="28274" x2="18563" y2="28274"/>
                      </a14:backgroundRemoval>
                    </a14:imgEffect>
                  </a14:imgLayer>
                </a14:imgProps>
              </a:ext>
            </a:extLst>
          </a:blip>
          <a:stretch>
            <a:fillRect/>
          </a:stretch>
        </p:blipFill>
        <p:spPr>
          <a:xfrm flipH="1">
            <a:off x="7647650" y="374044"/>
            <a:ext cx="4362997" cy="4389120"/>
          </a:xfrm>
          <a:prstGeom prst="rect">
            <a:avLst/>
          </a:prstGeom>
        </p:spPr>
      </p:pic>
      <p:sp>
        <p:nvSpPr>
          <p:cNvPr id="19" name="Rectangle 18">
            <a:extLst>
              <a:ext uri="{FF2B5EF4-FFF2-40B4-BE49-F238E27FC236}">
                <a16:creationId xmlns:a16="http://schemas.microsoft.com/office/drawing/2014/main" id="{89A9D4FA-50E6-4D0D-AA1B-59AD8AB0C5EA}"/>
              </a:ext>
            </a:extLst>
          </p:cNvPr>
          <p:cNvSpPr/>
          <p:nvPr/>
        </p:nvSpPr>
        <p:spPr>
          <a:xfrm>
            <a:off x="0" y="-223047"/>
            <a:ext cx="12192000" cy="1569660"/>
          </a:xfrm>
          <a:prstGeom prst="rect">
            <a:avLst/>
          </a:prstGeom>
          <a:noFill/>
        </p:spPr>
        <p:txBody>
          <a:bodyPr wrap="square" lIns="91440" tIns="45720" rIns="91440" bIns="45720">
            <a:spAutoFit/>
          </a:bodyPr>
          <a:lstStyle/>
          <a:p>
            <a:pPr algn="ctr"/>
            <a:r>
              <a:rPr lang="en-US" sz="9600" b="1" cap="none" spc="0" dirty="0">
                <a:ln w="28575">
                  <a:solidFill>
                    <a:srgbClr val="00B050"/>
                  </a:solidFill>
                  <a:prstDash val="solid"/>
                </a:ln>
                <a:solidFill>
                  <a:schemeClr val="bg1"/>
                </a:solidFill>
                <a:effectLst>
                  <a:outerShdw blurRad="12700" dist="38100" dir="2700000" algn="tl" rotWithShape="0">
                    <a:schemeClr val="bg1">
                      <a:lumMod val="50000"/>
                    </a:schemeClr>
                  </a:outerShdw>
                </a:effectLst>
              </a:rPr>
              <a:t>Heavenly Composting </a:t>
            </a:r>
          </a:p>
        </p:txBody>
      </p:sp>
    </p:spTree>
    <p:extLst>
      <p:ext uri="{BB962C8B-B14F-4D97-AF65-F5344CB8AC3E}">
        <p14:creationId xmlns:p14="http://schemas.microsoft.com/office/powerpoint/2010/main" val="475422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99F9D-9581-4D3B-9BFA-ECD4FF1B83DE}"/>
              </a:ext>
            </a:extLst>
          </p:cNvPr>
          <p:cNvSpPr/>
          <p:nvPr/>
        </p:nvSpPr>
        <p:spPr>
          <a:xfrm>
            <a:off x="0" y="1603513"/>
            <a:ext cx="12191999" cy="5254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0" y="102964"/>
            <a:ext cx="12191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Heavenly Composting</a:t>
            </a:r>
            <a:endParaRPr kumimoji="0" lang="es-MX" sz="7200" b="1" i="1"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2" name="TextBox 1"/>
          <p:cNvSpPr txBox="1"/>
          <p:nvPr/>
        </p:nvSpPr>
        <p:spPr>
          <a:xfrm>
            <a:off x="185530" y="1609646"/>
            <a:ext cx="11834192"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It is </a:t>
            </a:r>
            <a:r>
              <a:rPr lang="en-US" sz="6000" b="1" kern="0" dirty="0">
                <a:solidFill>
                  <a:srgbClr val="2F3530"/>
                </a:solidFill>
                <a:latin typeface="Calibri" panose="020F0502020204030204" pitchFamily="34" charset="0"/>
                <a:cs typeface="Calibri" panose="020F0502020204030204" pitchFamily="34" charset="0"/>
              </a:rPr>
              <a:t>a collaborative</a:t>
            </a:r>
            <a:r>
              <a:rPr kumimoji="0" lang="en-US" sz="60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 process </a:t>
            </a:r>
            <a:r>
              <a:rPr lang="en-US" sz="6000" b="1" kern="0" dirty="0">
                <a:solidFill>
                  <a:srgbClr val="2F3530"/>
                </a:solidFill>
                <a:latin typeface="Calibri" panose="020F0502020204030204" pitchFamily="34" charset="0"/>
                <a:cs typeface="Calibri" panose="020F0502020204030204" pitchFamily="34" charset="0"/>
              </a:rPr>
              <a:t>that</a:t>
            </a:r>
            <a:r>
              <a:rPr kumimoji="0" lang="en-US" sz="60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 compiles all of the evil, bad, terrible, and horrible events of your life in order to transform and repurpose them for </a:t>
            </a:r>
            <a:r>
              <a:rPr lang="en-US" sz="6000" b="1" kern="0" dirty="0">
                <a:solidFill>
                  <a:srgbClr val="2F3530"/>
                </a:solidFill>
                <a:latin typeface="Calibri" panose="020F0502020204030204" pitchFamily="34" charset="0"/>
                <a:cs typeface="Calibri" panose="020F0502020204030204" pitchFamily="34" charset="0"/>
              </a:rPr>
              <a:t>God’s good</a:t>
            </a:r>
            <a:r>
              <a:rPr kumimoji="0" lang="en-US" sz="60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 and your good.</a:t>
            </a:r>
          </a:p>
        </p:txBody>
      </p:sp>
    </p:spTree>
    <p:extLst>
      <p:ext uri="{BB962C8B-B14F-4D97-AF65-F5344CB8AC3E}">
        <p14:creationId xmlns:p14="http://schemas.microsoft.com/office/powerpoint/2010/main" val="976114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99F9D-9581-4D3B-9BFA-ECD4FF1B83DE}"/>
              </a:ext>
            </a:extLst>
          </p:cNvPr>
          <p:cNvSpPr/>
          <p:nvPr/>
        </p:nvSpPr>
        <p:spPr>
          <a:xfrm>
            <a:off x="0" y="0"/>
            <a:ext cx="12191999" cy="6858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2" name="TextBox 1"/>
          <p:cNvSpPr txBox="1"/>
          <p:nvPr/>
        </p:nvSpPr>
        <p:spPr>
          <a:xfrm>
            <a:off x="172278" y="324185"/>
            <a:ext cx="11834192" cy="62324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7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Through the process of Heavenly Composting, you </a:t>
            </a:r>
            <a:r>
              <a:rPr lang="en-US" sz="5700" b="1" kern="0" dirty="0">
                <a:solidFill>
                  <a:srgbClr val="2F3530"/>
                </a:solidFill>
                <a:latin typeface="Calibri" panose="020F0502020204030204" pitchFamily="34" charset="0"/>
                <a:cs typeface="Calibri" panose="020F0502020204030204" pitchFamily="34" charset="0"/>
              </a:rPr>
              <a:t>get to </a:t>
            </a:r>
            <a:r>
              <a:rPr kumimoji="0" lang="en-US" sz="57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co-labor with God to intentionally transform all of the events of your life that you thought were a total waste, forever lost, unspeakable, unforgiveable, and un-healable; </a:t>
            </a:r>
            <a:r>
              <a:rPr lang="en-US" sz="5700" b="1" kern="0" dirty="0">
                <a:solidFill>
                  <a:srgbClr val="2F3530"/>
                </a:solidFill>
                <a:latin typeface="Calibri" panose="020F0502020204030204" pitchFamily="34" charset="0"/>
                <a:cs typeface="Calibri" panose="020F0502020204030204" pitchFamily="34" charset="0"/>
              </a:rPr>
              <a:t>so that they can go from</a:t>
            </a:r>
            <a:endParaRPr kumimoji="0" lang="en-US" sz="57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67254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99F9D-9581-4D3B-9BFA-ECD4FF1B83DE}"/>
              </a:ext>
            </a:extLst>
          </p:cNvPr>
          <p:cNvSpPr/>
          <p:nvPr/>
        </p:nvSpPr>
        <p:spPr>
          <a:xfrm>
            <a:off x="0" y="0"/>
            <a:ext cx="12191999" cy="6858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2" name="TextBox 1"/>
          <p:cNvSpPr txBox="1"/>
          <p:nvPr/>
        </p:nvSpPr>
        <p:spPr>
          <a:xfrm>
            <a:off x="172278" y="337434"/>
            <a:ext cx="11834192" cy="62324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7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being a disgusting, smelly, toxic wasteland to becoming good, nutrient-rich fertilizer that will specifically feed and fuel your spiritual growth. That same spiritual fertilizer will help you produce sweet, healthy, beautiful, spiritual fruit in your life.</a:t>
            </a:r>
          </a:p>
        </p:txBody>
      </p:sp>
    </p:spTree>
    <p:extLst>
      <p:ext uri="{BB962C8B-B14F-4D97-AF65-F5344CB8AC3E}">
        <p14:creationId xmlns:p14="http://schemas.microsoft.com/office/powerpoint/2010/main" val="1005490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026" y="620469"/>
            <a:ext cx="11913704" cy="56323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Part 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God Can Even Transform the Horrible, Long Term Consequences of sin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for Good</a:t>
            </a:r>
          </a:p>
        </p:txBody>
      </p:sp>
    </p:spTree>
    <p:extLst>
      <p:ext uri="{BB962C8B-B14F-4D97-AF65-F5344CB8AC3E}">
        <p14:creationId xmlns:p14="http://schemas.microsoft.com/office/powerpoint/2010/main" val="18134317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99F9D-9581-4D3B-9BFA-ECD4FF1B83DE}"/>
              </a:ext>
            </a:extLst>
          </p:cNvPr>
          <p:cNvSpPr/>
          <p:nvPr/>
        </p:nvSpPr>
        <p:spPr>
          <a:xfrm>
            <a:off x="0" y="1622900"/>
            <a:ext cx="12191999" cy="5235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0" y="155972"/>
            <a:ext cx="12191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Principle #1</a:t>
            </a:r>
            <a:endParaRPr kumimoji="0" lang="es-MX" sz="7200" b="1" i="1"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2" name="TextBox 1"/>
          <p:cNvSpPr txBox="1"/>
          <p:nvPr/>
        </p:nvSpPr>
        <p:spPr>
          <a:xfrm>
            <a:off x="185530" y="1622900"/>
            <a:ext cx="11834192"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The horrible, long term consequences of your worst sins do not have to be the end of your story.</a:t>
            </a:r>
          </a:p>
        </p:txBody>
      </p:sp>
    </p:spTree>
    <p:extLst>
      <p:ext uri="{BB962C8B-B14F-4D97-AF65-F5344CB8AC3E}">
        <p14:creationId xmlns:p14="http://schemas.microsoft.com/office/powerpoint/2010/main" val="1970071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C000"/>
                </a:solidFill>
                <a:effectLst/>
                <a:uLnTx/>
                <a:uFillTx/>
                <a:latin typeface="Rockwell" panose="02060603020205020403"/>
                <a:ea typeface="+mn-ea"/>
                <a:cs typeface="+mn-cs"/>
              </a:rPr>
              <a:t>2 Kings 8:1a</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Now Elisha had said to the woman whose son he had restored to life, “Go away with your family and stay for a while wherever you can,</a:t>
            </a:r>
          </a:p>
        </p:txBody>
      </p:sp>
    </p:spTree>
    <p:extLst>
      <p:ext uri="{BB962C8B-B14F-4D97-AF65-F5344CB8AC3E}">
        <p14:creationId xmlns:p14="http://schemas.microsoft.com/office/powerpoint/2010/main" val="631563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C000"/>
                </a:solidFill>
                <a:effectLst/>
                <a:uLnTx/>
                <a:uFillTx/>
                <a:latin typeface="Rockwell" panose="02060603020205020403"/>
                <a:ea typeface="+mn-ea"/>
                <a:cs typeface="+mn-cs"/>
              </a:rPr>
              <a:t>2 Kings 8:1b</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because the Lord has decreed a famine in the land that will last seven years.”</a:t>
            </a:r>
          </a:p>
        </p:txBody>
      </p:sp>
    </p:spTree>
    <p:extLst>
      <p:ext uri="{BB962C8B-B14F-4D97-AF65-F5344CB8AC3E}">
        <p14:creationId xmlns:p14="http://schemas.microsoft.com/office/powerpoint/2010/main" val="2922687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C000"/>
                </a:solidFill>
                <a:effectLst/>
                <a:uLnTx/>
                <a:uFillTx/>
                <a:latin typeface="Rockwell" panose="02060603020205020403"/>
                <a:ea typeface="+mn-ea"/>
                <a:cs typeface="+mn-cs"/>
              </a:rPr>
              <a:t>2 Kings 8:2</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woman proceeded to do as the man of God said. She and her family went away and stayed in the land of the Philistines seven years.</a:t>
            </a:r>
          </a:p>
        </p:txBody>
      </p:sp>
    </p:spTree>
    <p:extLst>
      <p:ext uri="{BB962C8B-B14F-4D97-AF65-F5344CB8AC3E}">
        <p14:creationId xmlns:p14="http://schemas.microsoft.com/office/powerpoint/2010/main" val="34961397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C000"/>
                </a:solidFill>
                <a:effectLst/>
                <a:uLnTx/>
                <a:uFillTx/>
                <a:latin typeface="Rockwell" panose="02060603020205020403"/>
                <a:ea typeface="+mn-ea"/>
                <a:cs typeface="+mn-cs"/>
              </a:rPr>
              <a:t>2 Kings 8:3</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the end of the seven years she came back from the land of the Philistines and went to appeal to the king for her house and land.</a:t>
            </a:r>
          </a:p>
        </p:txBody>
      </p:sp>
    </p:spTree>
    <p:extLst>
      <p:ext uri="{BB962C8B-B14F-4D97-AF65-F5344CB8AC3E}">
        <p14:creationId xmlns:p14="http://schemas.microsoft.com/office/powerpoint/2010/main" val="2648916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5:2</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318052" y="1610142"/>
            <a:ext cx="11529392"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Now bands of raiders from Aram had gone out and had taken captive a young girl from Israel, and she served Naaman’s wife.</a:t>
            </a:r>
          </a:p>
        </p:txBody>
      </p:sp>
    </p:spTree>
    <p:extLst>
      <p:ext uri="{BB962C8B-B14F-4D97-AF65-F5344CB8AC3E}">
        <p14:creationId xmlns:p14="http://schemas.microsoft.com/office/powerpoint/2010/main" val="1375193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C000"/>
                </a:solidFill>
                <a:effectLst/>
                <a:uLnTx/>
                <a:uFillTx/>
                <a:latin typeface="Rockwell" panose="02060603020205020403"/>
                <a:ea typeface="+mn-ea"/>
                <a:cs typeface="+mn-cs"/>
              </a:rPr>
              <a:t>2 Kings 8:4</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king was talking to Gehazi, the servant of the man of God, and had said, “Tell me about all the great things Elisha has done.”</a:t>
            </a:r>
          </a:p>
        </p:txBody>
      </p:sp>
    </p:spTree>
    <p:extLst>
      <p:ext uri="{BB962C8B-B14F-4D97-AF65-F5344CB8AC3E}">
        <p14:creationId xmlns:p14="http://schemas.microsoft.com/office/powerpoint/2010/main" val="3621826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C000"/>
                </a:solidFill>
                <a:effectLst/>
                <a:uLnTx/>
                <a:uFillTx/>
                <a:latin typeface="Rockwell" panose="02060603020205020403"/>
                <a:ea typeface="+mn-ea"/>
                <a:cs typeface="+mn-cs"/>
              </a:rPr>
              <a:t>2 Kings 8:5a</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Just as Gehazi was telling the king how Elisha had restored the dead to life, the woman whose son Elisha had brought back to life came to appeal to the king for her house and</a:t>
            </a:r>
          </a:p>
        </p:txBody>
      </p:sp>
    </p:spTree>
    <p:extLst>
      <p:ext uri="{BB962C8B-B14F-4D97-AF65-F5344CB8AC3E}">
        <p14:creationId xmlns:p14="http://schemas.microsoft.com/office/powerpoint/2010/main" val="29311200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C000"/>
                </a:solidFill>
                <a:effectLst/>
                <a:uLnTx/>
                <a:uFillTx/>
                <a:latin typeface="Rockwell" panose="02060603020205020403"/>
                <a:ea typeface="+mn-ea"/>
                <a:cs typeface="+mn-cs"/>
              </a:rPr>
              <a:t>2 Kings 8:5b</a:t>
            </a:r>
          </a:p>
        </p:txBody>
      </p:sp>
      <p:sp>
        <p:nvSpPr>
          <p:cNvPr id="4" name="TextBox 3">
            <a:extLst>
              <a:ext uri="{FF2B5EF4-FFF2-40B4-BE49-F238E27FC236}">
                <a16:creationId xmlns:a16="http://schemas.microsoft.com/office/drawing/2014/main" id="{62FE7089-7534-4A87-994C-89C2344F88E2}"/>
              </a:ext>
            </a:extLst>
          </p:cNvPr>
          <p:cNvSpPr txBox="1"/>
          <p:nvPr/>
        </p:nvSpPr>
        <p:spPr>
          <a:xfrm>
            <a:off x="609600" y="1610142"/>
            <a:ext cx="10972800"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land. Gehazi said, “This is the woman, my lord the king, and this is her son whom Elisha restored to life.”</a:t>
            </a:r>
          </a:p>
        </p:txBody>
      </p:sp>
    </p:spTree>
    <p:extLst>
      <p:ext uri="{BB962C8B-B14F-4D97-AF65-F5344CB8AC3E}">
        <p14:creationId xmlns:p14="http://schemas.microsoft.com/office/powerpoint/2010/main" val="4334697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C000"/>
                </a:solidFill>
                <a:effectLst/>
                <a:uLnTx/>
                <a:uFillTx/>
                <a:latin typeface="Rockwell" panose="02060603020205020403"/>
                <a:ea typeface="+mn-ea"/>
                <a:cs typeface="+mn-cs"/>
              </a:rPr>
              <a:t>2 Kings 8:6a</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king asked the woman about it, and she told him. Then he assigned an official to her case and said to him, “Give back everything that belonged to her, including all the</a:t>
            </a:r>
          </a:p>
        </p:txBody>
      </p:sp>
    </p:spTree>
    <p:extLst>
      <p:ext uri="{BB962C8B-B14F-4D97-AF65-F5344CB8AC3E}">
        <p14:creationId xmlns:p14="http://schemas.microsoft.com/office/powerpoint/2010/main" val="18845679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C000"/>
                </a:solidFill>
                <a:effectLst/>
                <a:uLnTx/>
                <a:uFillTx/>
                <a:latin typeface="Rockwell" panose="02060603020205020403"/>
                <a:ea typeface="+mn-ea"/>
                <a:cs typeface="+mn-cs"/>
              </a:rPr>
              <a:t>2 Kings 8:6b</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income from her land from the day she left the country until now.”</a:t>
            </a:r>
          </a:p>
        </p:txBody>
      </p:sp>
    </p:spTree>
    <p:extLst>
      <p:ext uri="{BB962C8B-B14F-4D97-AF65-F5344CB8AC3E}">
        <p14:creationId xmlns:p14="http://schemas.microsoft.com/office/powerpoint/2010/main" val="2976391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99F9D-9581-4D3B-9BFA-ECD4FF1B83DE}"/>
              </a:ext>
            </a:extLst>
          </p:cNvPr>
          <p:cNvSpPr/>
          <p:nvPr/>
        </p:nvSpPr>
        <p:spPr>
          <a:xfrm>
            <a:off x="0" y="1622900"/>
            <a:ext cx="12191999" cy="5235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0" y="155972"/>
            <a:ext cx="12191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Principle #1</a:t>
            </a:r>
            <a:endParaRPr kumimoji="0" lang="es-MX" sz="7200" b="1" i="1"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2" name="TextBox 1"/>
          <p:cNvSpPr txBox="1"/>
          <p:nvPr/>
        </p:nvSpPr>
        <p:spPr>
          <a:xfrm>
            <a:off x="185530" y="1622900"/>
            <a:ext cx="11834192"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The horrible, long term consequences of your worst sins do not have to be the end of your story.</a:t>
            </a:r>
          </a:p>
        </p:txBody>
      </p:sp>
    </p:spTree>
    <p:extLst>
      <p:ext uri="{BB962C8B-B14F-4D97-AF65-F5344CB8AC3E}">
        <p14:creationId xmlns:p14="http://schemas.microsoft.com/office/powerpoint/2010/main" val="304172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99F9D-9581-4D3B-9BFA-ECD4FF1B83DE}"/>
              </a:ext>
            </a:extLst>
          </p:cNvPr>
          <p:cNvSpPr/>
          <p:nvPr/>
        </p:nvSpPr>
        <p:spPr>
          <a:xfrm>
            <a:off x="0" y="1225698"/>
            <a:ext cx="12191999" cy="56323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0" y="10200"/>
            <a:ext cx="12191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Principle #2</a:t>
            </a:r>
            <a:endParaRPr kumimoji="0" lang="es-MX" sz="7200" b="1" i="1"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2" name="TextBox 1"/>
          <p:cNvSpPr txBox="1"/>
          <p:nvPr/>
        </p:nvSpPr>
        <p:spPr>
          <a:xfrm>
            <a:off x="185530" y="1225333"/>
            <a:ext cx="11834192" cy="56323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Even when God mercifully chooses to spiritually compost our worst sins, the effects of our sins have vicious, long lasting consequences that will cause immeasurable pain for us and for others.</a:t>
            </a:r>
          </a:p>
        </p:txBody>
      </p:sp>
    </p:spTree>
    <p:extLst>
      <p:ext uri="{BB962C8B-B14F-4D97-AF65-F5344CB8AC3E}">
        <p14:creationId xmlns:p14="http://schemas.microsoft.com/office/powerpoint/2010/main" val="13675274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2 Kings 5:24</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When Gehazi came to the hill, he took the things from the servants and put them away in the house. He sent the men away and they left.</a:t>
            </a:r>
          </a:p>
        </p:txBody>
      </p:sp>
    </p:spTree>
    <p:extLst>
      <p:ext uri="{BB962C8B-B14F-4D97-AF65-F5344CB8AC3E}">
        <p14:creationId xmlns:p14="http://schemas.microsoft.com/office/powerpoint/2010/main" val="6333375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2 Kings 5:25</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When he went in and stood before his master, Elisha asked him, “Where have you been, Gehazi?”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“Your servant didn’t go anywhere,” Gehazi answered.</a:t>
            </a:r>
          </a:p>
        </p:txBody>
      </p:sp>
    </p:spTree>
    <p:extLst>
      <p:ext uri="{BB962C8B-B14F-4D97-AF65-F5344CB8AC3E}">
        <p14:creationId xmlns:p14="http://schemas.microsoft.com/office/powerpoint/2010/main" val="15655828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2 Kings 5:26a</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But Elisha said to him, “Was not my spirit with you when the man got down from his chariot to meet you?</a:t>
            </a:r>
          </a:p>
        </p:txBody>
      </p:sp>
    </p:spTree>
    <p:extLst>
      <p:ext uri="{BB962C8B-B14F-4D97-AF65-F5344CB8AC3E}">
        <p14:creationId xmlns:p14="http://schemas.microsoft.com/office/powerpoint/2010/main" val="288563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5:3</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318052" y="1610142"/>
            <a:ext cx="11529392"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She said to her mistress, “If only my master would see the prophet who is in Samaria! He would cure him of his leprosy.”</a:t>
            </a:r>
          </a:p>
        </p:txBody>
      </p:sp>
    </p:spTree>
    <p:extLst>
      <p:ext uri="{BB962C8B-B14F-4D97-AF65-F5344CB8AC3E}">
        <p14:creationId xmlns:p14="http://schemas.microsoft.com/office/powerpoint/2010/main" val="23202219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2 Kings 5:26b</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Is this the time to take money or to accept clothes—or olive groves and vineyards, or flocks and herds, or male and female slaves?</a:t>
            </a:r>
          </a:p>
        </p:txBody>
      </p:sp>
    </p:spTree>
    <p:extLst>
      <p:ext uri="{BB962C8B-B14F-4D97-AF65-F5344CB8AC3E}">
        <p14:creationId xmlns:p14="http://schemas.microsoft.com/office/powerpoint/2010/main" val="42346984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2 Kings 5:27</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Naaman’s leprosy will cling to you and to your descendants forever.” Then Gehazi went from Elisha’s presence and his skin was leprous—it had become as white as snow.</a:t>
            </a:r>
          </a:p>
        </p:txBody>
      </p:sp>
    </p:spTree>
    <p:extLst>
      <p:ext uri="{BB962C8B-B14F-4D97-AF65-F5344CB8AC3E}">
        <p14:creationId xmlns:p14="http://schemas.microsoft.com/office/powerpoint/2010/main" val="25635141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99F9D-9581-4D3B-9BFA-ECD4FF1B83DE}"/>
              </a:ext>
            </a:extLst>
          </p:cNvPr>
          <p:cNvSpPr/>
          <p:nvPr/>
        </p:nvSpPr>
        <p:spPr>
          <a:xfrm>
            <a:off x="0" y="1225698"/>
            <a:ext cx="12191999" cy="56323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0" y="10200"/>
            <a:ext cx="12191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Principle #2</a:t>
            </a:r>
            <a:endParaRPr kumimoji="0" lang="es-MX" sz="7200" b="1" i="1"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2" name="TextBox 1"/>
          <p:cNvSpPr txBox="1"/>
          <p:nvPr/>
        </p:nvSpPr>
        <p:spPr>
          <a:xfrm>
            <a:off x="185530" y="1225333"/>
            <a:ext cx="11834192" cy="56323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Even when God mercifully chooses to spiritually compost our worst sins, the effects of our sins have vicious, long lasting consequences that will cause immeasurable pain for us and for others.</a:t>
            </a:r>
          </a:p>
        </p:txBody>
      </p:sp>
    </p:spTree>
    <p:extLst>
      <p:ext uri="{BB962C8B-B14F-4D97-AF65-F5344CB8AC3E}">
        <p14:creationId xmlns:p14="http://schemas.microsoft.com/office/powerpoint/2010/main" val="31678670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99F9D-9581-4D3B-9BFA-ECD4FF1B83DE}"/>
              </a:ext>
            </a:extLst>
          </p:cNvPr>
          <p:cNvSpPr/>
          <p:nvPr/>
        </p:nvSpPr>
        <p:spPr>
          <a:xfrm>
            <a:off x="0" y="1590261"/>
            <a:ext cx="12191999" cy="52677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2" name="TextBox 1"/>
          <p:cNvSpPr txBox="1"/>
          <p:nvPr/>
        </p:nvSpPr>
        <p:spPr>
          <a:xfrm>
            <a:off x="60960" y="1609650"/>
            <a:ext cx="12070080" cy="440120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6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We must never allow the sinful </a:t>
            </a:r>
            <a:r>
              <a:rPr lang="en-US" sz="5600" b="1" kern="0" dirty="0">
                <a:solidFill>
                  <a:srgbClr val="2F3530"/>
                </a:solidFill>
                <a:latin typeface="Calibri" panose="020F0502020204030204" pitchFamily="34" charset="0"/>
                <a:cs typeface="Calibri" panose="020F0502020204030204" pitchFamily="34" charset="0"/>
              </a:rPr>
              <a:t>and</a:t>
            </a:r>
            <a:r>
              <a:rPr kumimoji="0" lang="en-US" sz="56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 wicked nature we discover </a:t>
            </a:r>
            <a:r>
              <a:rPr lang="en-US" sz="5600" b="1" kern="0" dirty="0">
                <a:solidFill>
                  <a:srgbClr val="2F3530"/>
                </a:solidFill>
                <a:latin typeface="Calibri" panose="020F0502020204030204" pitchFamily="34" charset="0"/>
                <a:cs typeface="Calibri" panose="020F0502020204030204" pitchFamily="34" charset="0"/>
              </a:rPr>
              <a:t>and</a:t>
            </a:r>
            <a:r>
              <a:rPr kumimoji="0" lang="en-US" sz="56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 see in ourselves and in others to convince us that we or </a:t>
            </a:r>
            <a:r>
              <a:rPr lang="en-US" sz="5600" b="1" kern="0" dirty="0">
                <a:solidFill>
                  <a:srgbClr val="2F3530"/>
                </a:solidFill>
                <a:latin typeface="Calibri" panose="020F0502020204030204" pitchFamily="34" charset="0"/>
                <a:cs typeface="Calibri" panose="020F0502020204030204" pitchFamily="34" charset="0"/>
              </a:rPr>
              <a:t>they must be f</a:t>
            </a:r>
            <a:r>
              <a:rPr kumimoji="0" lang="en-US" sz="56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orever</a:t>
            </a:r>
            <a:r>
              <a:rPr lang="en-US" sz="5600" b="1" kern="0" dirty="0">
                <a:solidFill>
                  <a:srgbClr val="2F3530"/>
                </a:solidFill>
                <a:latin typeface="Calibri" panose="020F0502020204030204" pitchFamily="34" charset="0"/>
                <a:cs typeface="Calibri" panose="020F0502020204030204" pitchFamily="34" charset="0"/>
              </a:rPr>
              <a:t> </a:t>
            </a:r>
            <a:r>
              <a:rPr kumimoji="0" lang="en-US" sz="56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rejected, cursed, or condemned by God.</a:t>
            </a:r>
          </a:p>
        </p:txBody>
      </p:sp>
      <p:sp>
        <p:nvSpPr>
          <p:cNvPr id="5" name="TextBox 4">
            <a:extLst>
              <a:ext uri="{FF2B5EF4-FFF2-40B4-BE49-F238E27FC236}">
                <a16:creationId xmlns:a16="http://schemas.microsoft.com/office/drawing/2014/main" id="{B3CA4A65-83E5-4BCC-B05D-2A416DD322E2}"/>
              </a:ext>
            </a:extLst>
          </p:cNvPr>
          <p:cNvSpPr txBox="1"/>
          <p:nvPr/>
        </p:nvSpPr>
        <p:spPr>
          <a:xfrm>
            <a:off x="0" y="169224"/>
            <a:ext cx="12191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Principle #3</a:t>
            </a:r>
            <a:endParaRPr kumimoji="0" lang="es-MX" sz="7200" b="1" i="1"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251259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99F9D-9581-4D3B-9BFA-ECD4FF1B83DE}"/>
              </a:ext>
            </a:extLst>
          </p:cNvPr>
          <p:cNvSpPr/>
          <p:nvPr/>
        </p:nvSpPr>
        <p:spPr>
          <a:xfrm>
            <a:off x="0" y="1225696"/>
            <a:ext cx="12191999" cy="56323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0" y="10200"/>
            <a:ext cx="12191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Principle #4</a:t>
            </a:r>
            <a:endParaRPr kumimoji="0" lang="es-MX" sz="7200" b="1" i="1"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2" name="TextBox 1"/>
          <p:cNvSpPr txBox="1"/>
          <p:nvPr/>
        </p:nvSpPr>
        <p:spPr>
          <a:xfrm>
            <a:off x="185530" y="1251839"/>
            <a:ext cx="11834192" cy="56323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Heavenly Composting requires a genuinely intimate relationship with the Lord that fuels our acceptance of consequences and brokenness in order to lead us to genuinely confess, repent, and worship God.</a:t>
            </a:r>
          </a:p>
        </p:txBody>
      </p:sp>
    </p:spTree>
    <p:extLst>
      <p:ext uri="{BB962C8B-B14F-4D97-AF65-F5344CB8AC3E}">
        <p14:creationId xmlns:p14="http://schemas.microsoft.com/office/powerpoint/2010/main" val="2944360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2 Kings 7:3</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Now there were four men with leprosy at the entrance of the city gate. They said to each other,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“Why stay here until we die?</a:t>
            </a:r>
          </a:p>
        </p:txBody>
      </p:sp>
    </p:spTree>
    <p:extLst>
      <p:ext uri="{BB962C8B-B14F-4D97-AF65-F5344CB8AC3E}">
        <p14:creationId xmlns:p14="http://schemas.microsoft.com/office/powerpoint/2010/main" val="18396800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2 Kings 7:4a</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If we say, ‘We’ll go into the city’—the famine is there, and we will die. And if we stay here, we will die.</a:t>
            </a:r>
          </a:p>
        </p:txBody>
      </p:sp>
    </p:spTree>
    <p:extLst>
      <p:ext uri="{BB962C8B-B14F-4D97-AF65-F5344CB8AC3E}">
        <p14:creationId xmlns:p14="http://schemas.microsoft.com/office/powerpoint/2010/main" val="13791660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2 Kings 7:4b</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 let’s go over to the camp of the Arameans and surrender. If they spare us, we live; if they kill us,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then we die.”</a:t>
            </a:r>
          </a:p>
        </p:txBody>
      </p:sp>
    </p:spTree>
    <p:extLst>
      <p:ext uri="{BB962C8B-B14F-4D97-AF65-F5344CB8AC3E}">
        <p14:creationId xmlns:p14="http://schemas.microsoft.com/office/powerpoint/2010/main" val="11564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2 Kings 7:5</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dusk they got up and went to the camp of the Arameans. When they reached the edge of the camp,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 one was there,</a:t>
            </a:r>
          </a:p>
        </p:txBody>
      </p:sp>
    </p:spTree>
    <p:extLst>
      <p:ext uri="{BB962C8B-B14F-4D97-AF65-F5344CB8AC3E}">
        <p14:creationId xmlns:p14="http://schemas.microsoft.com/office/powerpoint/2010/main" val="36909977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2 Kings 7:6a</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for the Lord had caused the Arameans to hear the sound of chariots and horses and a great army, so that they said to one</a:t>
            </a:r>
          </a:p>
        </p:txBody>
      </p:sp>
    </p:spTree>
    <p:extLst>
      <p:ext uri="{BB962C8B-B14F-4D97-AF65-F5344CB8AC3E}">
        <p14:creationId xmlns:p14="http://schemas.microsoft.com/office/powerpoint/2010/main" val="349904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5:4</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318052" y="1610142"/>
            <a:ext cx="11529392"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Naaman went to his master and told him what the girl from Israel had said.</a:t>
            </a:r>
          </a:p>
        </p:txBody>
      </p:sp>
    </p:spTree>
    <p:extLst>
      <p:ext uri="{BB962C8B-B14F-4D97-AF65-F5344CB8AC3E}">
        <p14:creationId xmlns:p14="http://schemas.microsoft.com/office/powerpoint/2010/main" val="10527252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2 Kings 7:6b</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another, “Look, the king of Israel has hired the Hittite and Egyptian kings to attack us!”</a:t>
            </a:r>
          </a:p>
        </p:txBody>
      </p:sp>
    </p:spTree>
    <p:extLst>
      <p:ext uri="{BB962C8B-B14F-4D97-AF65-F5344CB8AC3E}">
        <p14:creationId xmlns:p14="http://schemas.microsoft.com/office/powerpoint/2010/main" val="22262399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2 Kings 7:7</a:t>
            </a:r>
          </a:p>
        </p:txBody>
      </p:sp>
      <p:sp>
        <p:nvSpPr>
          <p:cNvPr id="4" name="TextBox 3">
            <a:extLst>
              <a:ext uri="{FF2B5EF4-FFF2-40B4-BE49-F238E27FC236}">
                <a16:creationId xmlns:a16="http://schemas.microsoft.com/office/drawing/2014/main" id="{62FE7089-7534-4A87-994C-89C2344F88E2}"/>
              </a:ext>
            </a:extLst>
          </p:cNvPr>
          <p:cNvSpPr txBox="1"/>
          <p:nvPr/>
        </p:nvSpPr>
        <p:spPr>
          <a:xfrm>
            <a:off x="518160" y="1610142"/>
            <a:ext cx="11155680"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 they got up and fled in the dusk and abandoned their tents and their horses and donkeys. They left the camp as it was and ran for their lives.</a:t>
            </a:r>
          </a:p>
        </p:txBody>
      </p:sp>
    </p:spTree>
    <p:extLst>
      <p:ext uri="{BB962C8B-B14F-4D97-AF65-F5344CB8AC3E}">
        <p14:creationId xmlns:p14="http://schemas.microsoft.com/office/powerpoint/2010/main" val="8631296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2 Kings 7:8a</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men who had leprosy reached the edge of the camp, entered one of the tents and ate and drank. Then they took silver, gold, and clothes, and went off and hid them.</a:t>
            </a:r>
          </a:p>
        </p:txBody>
      </p:sp>
    </p:spTree>
    <p:extLst>
      <p:ext uri="{BB962C8B-B14F-4D97-AF65-F5344CB8AC3E}">
        <p14:creationId xmlns:p14="http://schemas.microsoft.com/office/powerpoint/2010/main" val="2407400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2 Kings 7:8b</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They returned and entered another tent and took some things from it and hid them also.</a:t>
            </a:r>
          </a:p>
        </p:txBody>
      </p:sp>
    </p:spTree>
    <p:extLst>
      <p:ext uri="{BB962C8B-B14F-4D97-AF65-F5344CB8AC3E}">
        <p14:creationId xmlns:p14="http://schemas.microsoft.com/office/powerpoint/2010/main" val="20945520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2 Kings 7:9a</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Then they said to each other,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“What we’re doing is not right. This is a day of good news and we are keeping it to ourselves.</a:t>
            </a:r>
          </a:p>
        </p:txBody>
      </p:sp>
    </p:spTree>
    <p:extLst>
      <p:ext uri="{BB962C8B-B14F-4D97-AF65-F5344CB8AC3E}">
        <p14:creationId xmlns:p14="http://schemas.microsoft.com/office/powerpoint/2010/main" val="42769147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2 Kings 7:9b</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If we wait until daylight, punishment will overtake us. Let’s go at once and report this to the royal palace.”</a:t>
            </a:r>
          </a:p>
        </p:txBody>
      </p:sp>
    </p:spTree>
    <p:extLst>
      <p:ext uri="{BB962C8B-B14F-4D97-AF65-F5344CB8AC3E}">
        <p14:creationId xmlns:p14="http://schemas.microsoft.com/office/powerpoint/2010/main" val="11177256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2 Kings 7:10a</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 they went and called out to the city gatekeepers and told them,</a:t>
            </a:r>
          </a:p>
        </p:txBody>
      </p:sp>
    </p:spTree>
    <p:extLst>
      <p:ext uri="{BB962C8B-B14F-4D97-AF65-F5344CB8AC3E}">
        <p14:creationId xmlns:p14="http://schemas.microsoft.com/office/powerpoint/2010/main" val="35400164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2 Kings 7:10b</a:t>
            </a:r>
          </a:p>
        </p:txBody>
      </p:sp>
      <p:sp>
        <p:nvSpPr>
          <p:cNvPr id="4" name="TextBox 3">
            <a:extLst>
              <a:ext uri="{FF2B5EF4-FFF2-40B4-BE49-F238E27FC236}">
                <a16:creationId xmlns:a16="http://schemas.microsoft.com/office/drawing/2014/main" id="{62FE7089-7534-4A87-994C-89C2344F88E2}"/>
              </a:ext>
            </a:extLst>
          </p:cNvPr>
          <p:cNvSpPr txBox="1"/>
          <p:nvPr/>
        </p:nvSpPr>
        <p:spPr>
          <a:xfrm>
            <a:off x="172278" y="1610142"/>
            <a:ext cx="11887200"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“We went into the Aramean camp and no one was there—not a sound of anyone —only tethered horses and donkeys, and the tents left just as they were.”</a:t>
            </a:r>
          </a:p>
        </p:txBody>
      </p:sp>
    </p:spTree>
    <p:extLst>
      <p:ext uri="{BB962C8B-B14F-4D97-AF65-F5344CB8AC3E}">
        <p14:creationId xmlns:p14="http://schemas.microsoft.com/office/powerpoint/2010/main" val="42590137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2 Kings 7:11</a:t>
            </a:r>
          </a:p>
        </p:txBody>
      </p:sp>
      <p:sp>
        <p:nvSpPr>
          <p:cNvPr id="4" name="TextBox 3">
            <a:extLst>
              <a:ext uri="{FF2B5EF4-FFF2-40B4-BE49-F238E27FC236}">
                <a16:creationId xmlns:a16="http://schemas.microsoft.com/office/drawing/2014/main" id="{62FE7089-7534-4A87-994C-89C2344F88E2}"/>
              </a:ext>
            </a:extLst>
          </p:cNvPr>
          <p:cNvSpPr txBox="1"/>
          <p:nvPr/>
        </p:nvSpPr>
        <p:spPr>
          <a:xfrm>
            <a:off x="838200" y="1610142"/>
            <a:ext cx="10515600"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gatekeepers shouted the news, and it was reported within the palace.</a:t>
            </a:r>
          </a:p>
        </p:txBody>
      </p:sp>
    </p:spTree>
    <p:extLst>
      <p:ext uri="{BB962C8B-B14F-4D97-AF65-F5344CB8AC3E}">
        <p14:creationId xmlns:p14="http://schemas.microsoft.com/office/powerpoint/2010/main" val="33659374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99F9D-9581-4D3B-9BFA-ECD4FF1B83DE}"/>
              </a:ext>
            </a:extLst>
          </p:cNvPr>
          <p:cNvSpPr/>
          <p:nvPr/>
        </p:nvSpPr>
        <p:spPr>
          <a:xfrm>
            <a:off x="0" y="1225696"/>
            <a:ext cx="12191999" cy="56323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0" y="10200"/>
            <a:ext cx="12191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Principle #4</a:t>
            </a:r>
            <a:endParaRPr kumimoji="0" lang="es-MX" sz="7200" b="1" i="1"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2" name="TextBox 1"/>
          <p:cNvSpPr txBox="1"/>
          <p:nvPr/>
        </p:nvSpPr>
        <p:spPr>
          <a:xfrm>
            <a:off x="185530" y="1251839"/>
            <a:ext cx="11834192" cy="56323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Heavenly Composting requires a genuinely intimate relationship with the Lord that fuels our acceptance of consequences and brokenness in order to lead us to genuinely confess, repent, and worship God.</a:t>
            </a:r>
          </a:p>
        </p:txBody>
      </p:sp>
    </p:spTree>
    <p:extLst>
      <p:ext uri="{BB962C8B-B14F-4D97-AF65-F5344CB8AC3E}">
        <p14:creationId xmlns:p14="http://schemas.microsoft.com/office/powerpoint/2010/main" val="368681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1048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5:5</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318052" y="1225831"/>
            <a:ext cx="11529392" cy="56323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“By all means, go,” the king of Aram replied. “I will send a letter to the king of Israel.” So Naaman left, taking with him ten talents of silver, six thousand shekels of gold and ten sets of clothing.</a:t>
            </a:r>
          </a:p>
        </p:txBody>
      </p:sp>
    </p:spTree>
    <p:extLst>
      <p:ext uri="{BB962C8B-B14F-4D97-AF65-F5344CB8AC3E}">
        <p14:creationId xmlns:p14="http://schemas.microsoft.com/office/powerpoint/2010/main" val="34767267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99F9D-9581-4D3B-9BFA-ECD4FF1B83DE}"/>
              </a:ext>
            </a:extLst>
          </p:cNvPr>
          <p:cNvSpPr/>
          <p:nvPr/>
        </p:nvSpPr>
        <p:spPr>
          <a:xfrm>
            <a:off x="0" y="1636152"/>
            <a:ext cx="12191999" cy="52218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0" y="142720"/>
            <a:ext cx="12191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Principle #5</a:t>
            </a:r>
            <a:endParaRPr kumimoji="0" lang="es-MX" sz="7200" b="1" i="1"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2" name="TextBox 1"/>
          <p:cNvSpPr txBox="1"/>
          <p:nvPr/>
        </p:nvSpPr>
        <p:spPr>
          <a:xfrm>
            <a:off x="185530" y="1636152"/>
            <a:ext cx="11834192"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It is God and God alone who is able to bring good from even our worst sins and from the horrible, long term consequences of those sins. </a:t>
            </a:r>
          </a:p>
        </p:txBody>
      </p:sp>
    </p:spTree>
    <p:extLst>
      <p:ext uri="{BB962C8B-B14F-4D97-AF65-F5344CB8AC3E}">
        <p14:creationId xmlns:p14="http://schemas.microsoft.com/office/powerpoint/2010/main" val="4886581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99F9D-9581-4D3B-9BFA-ECD4FF1B83DE}"/>
              </a:ext>
            </a:extLst>
          </p:cNvPr>
          <p:cNvSpPr/>
          <p:nvPr/>
        </p:nvSpPr>
        <p:spPr>
          <a:xfrm>
            <a:off x="0" y="-145774"/>
            <a:ext cx="12191999" cy="700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2" name="TextBox 1"/>
          <p:cNvSpPr txBox="1"/>
          <p:nvPr/>
        </p:nvSpPr>
        <p:spPr>
          <a:xfrm>
            <a:off x="185530" y="59147"/>
            <a:ext cx="11834192" cy="67403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It is not </a:t>
            </a:r>
            <a:r>
              <a:rPr lang="en-US" sz="5400" b="1" kern="0" dirty="0">
                <a:solidFill>
                  <a:srgbClr val="2F3530"/>
                </a:solidFill>
                <a:latin typeface="Calibri" panose="020F0502020204030204" pitchFamily="34" charset="0"/>
                <a:cs typeface="Calibri" panose="020F0502020204030204" pitchFamily="34" charset="0"/>
              </a:rPr>
              <a:t>brokenness or suffering or sin</a:t>
            </a:r>
            <a:r>
              <a:rPr kumimoji="0" lang="en-US" sz="54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 that works all things together for our good. </a:t>
            </a:r>
            <a:r>
              <a:rPr lang="en-US" sz="5400" b="1" kern="0" dirty="0">
                <a:solidFill>
                  <a:srgbClr val="2F3530"/>
                </a:solidFill>
                <a:latin typeface="Calibri" panose="020F0502020204030204" pitchFamily="34" charset="0"/>
                <a:cs typeface="Calibri" panose="020F0502020204030204" pitchFamily="34" charset="0"/>
              </a:rPr>
              <a:t>I</a:t>
            </a:r>
            <a:r>
              <a:rPr kumimoji="0" lang="en-US" sz="54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t is God and God alone who does it! He is the one who chooses relationship over rules, who chooses mercy instead of wrath, and He is the one who chooses love instead of vengeance for the sake of His children.</a:t>
            </a:r>
          </a:p>
        </p:txBody>
      </p:sp>
    </p:spTree>
    <p:extLst>
      <p:ext uri="{BB962C8B-B14F-4D97-AF65-F5344CB8AC3E}">
        <p14:creationId xmlns:p14="http://schemas.microsoft.com/office/powerpoint/2010/main" val="21270080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99F9D-9581-4D3B-9BFA-ECD4FF1B83DE}"/>
              </a:ext>
            </a:extLst>
          </p:cNvPr>
          <p:cNvSpPr/>
          <p:nvPr/>
        </p:nvSpPr>
        <p:spPr>
          <a:xfrm>
            <a:off x="0" y="1622900"/>
            <a:ext cx="12191999" cy="5235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0" y="155972"/>
            <a:ext cx="12191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Principle #6</a:t>
            </a:r>
            <a:endParaRPr kumimoji="0" lang="es-MX" sz="7200" b="1" i="1"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2" name="TextBox 1"/>
          <p:cNvSpPr txBox="1"/>
          <p:nvPr/>
        </p:nvSpPr>
        <p:spPr>
          <a:xfrm>
            <a:off x="185530" y="1622900"/>
            <a:ext cx="11834192"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God’s desire, ability, and power to bring good from even the worst sins and the worst lives lived flow from His merciful loving heart, because He is a Good, Good Father.</a:t>
            </a:r>
          </a:p>
        </p:txBody>
      </p:sp>
    </p:spTree>
    <p:extLst>
      <p:ext uri="{BB962C8B-B14F-4D97-AF65-F5344CB8AC3E}">
        <p14:creationId xmlns:p14="http://schemas.microsoft.com/office/powerpoint/2010/main" val="38745566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99F9D-9581-4D3B-9BFA-ECD4FF1B83DE}"/>
              </a:ext>
            </a:extLst>
          </p:cNvPr>
          <p:cNvSpPr/>
          <p:nvPr/>
        </p:nvSpPr>
        <p:spPr>
          <a:xfrm>
            <a:off x="0" y="0"/>
            <a:ext cx="12191999" cy="6858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2" name="TextBox 1"/>
          <p:cNvSpPr txBox="1"/>
          <p:nvPr/>
        </p:nvSpPr>
        <p:spPr>
          <a:xfrm>
            <a:off x="185530" y="125410"/>
            <a:ext cx="11834192" cy="65556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God continues to pour out His holy mercy, grace, and forgiveness on the greatest of sinners and rebels to serve as a display of His amazing patience and love that is available to anyone and everyone who genuinely asks for it.</a:t>
            </a:r>
          </a:p>
        </p:txBody>
      </p:sp>
    </p:spTree>
    <p:extLst>
      <p:ext uri="{BB962C8B-B14F-4D97-AF65-F5344CB8AC3E}">
        <p14:creationId xmlns:p14="http://schemas.microsoft.com/office/powerpoint/2010/main" val="38083794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99F9D-9581-4D3B-9BFA-ECD4FF1B83DE}"/>
              </a:ext>
            </a:extLst>
          </p:cNvPr>
          <p:cNvSpPr/>
          <p:nvPr/>
        </p:nvSpPr>
        <p:spPr>
          <a:xfrm>
            <a:off x="0" y="1622900"/>
            <a:ext cx="12191999" cy="5235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0" y="155972"/>
            <a:ext cx="12191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Principle #6</a:t>
            </a:r>
            <a:endParaRPr kumimoji="0" lang="es-MX" sz="7200" b="1" i="1"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2" name="TextBox 1"/>
          <p:cNvSpPr txBox="1"/>
          <p:nvPr/>
        </p:nvSpPr>
        <p:spPr>
          <a:xfrm>
            <a:off x="185530" y="1622900"/>
            <a:ext cx="11834192"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God’s desire, ability, and power to bring good from even the worst sins and the worst lives lived flow from His merciful loving heart, because He is a Good, Good Father.</a:t>
            </a:r>
          </a:p>
        </p:txBody>
      </p:sp>
    </p:spTree>
    <p:extLst>
      <p:ext uri="{BB962C8B-B14F-4D97-AF65-F5344CB8AC3E}">
        <p14:creationId xmlns:p14="http://schemas.microsoft.com/office/powerpoint/2010/main" val="9547034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99F9D-9581-4D3B-9BFA-ECD4FF1B83DE}"/>
              </a:ext>
            </a:extLst>
          </p:cNvPr>
          <p:cNvSpPr/>
          <p:nvPr/>
        </p:nvSpPr>
        <p:spPr>
          <a:xfrm>
            <a:off x="0" y="1622900"/>
            <a:ext cx="12191999" cy="5235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0" y="155972"/>
            <a:ext cx="12191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Principle #7</a:t>
            </a:r>
            <a:endParaRPr kumimoji="0" lang="es-MX" sz="7200" b="1" i="1"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2" name="TextBox 1"/>
          <p:cNvSpPr txBox="1"/>
          <p:nvPr/>
        </p:nvSpPr>
        <p:spPr>
          <a:xfrm>
            <a:off x="185530" y="1622900"/>
            <a:ext cx="11834192"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We must never forget that the most central message of God’s Word in its entirety is that God desires and seeks to forgive, redeem, and transform all of humanity.</a:t>
            </a:r>
          </a:p>
        </p:txBody>
      </p:sp>
    </p:spTree>
    <p:extLst>
      <p:ext uri="{BB962C8B-B14F-4D97-AF65-F5344CB8AC3E}">
        <p14:creationId xmlns:p14="http://schemas.microsoft.com/office/powerpoint/2010/main" val="18041858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99F9D-9581-4D3B-9BFA-ECD4FF1B83DE}"/>
              </a:ext>
            </a:extLst>
          </p:cNvPr>
          <p:cNvSpPr/>
          <p:nvPr/>
        </p:nvSpPr>
        <p:spPr>
          <a:xfrm>
            <a:off x="0" y="0"/>
            <a:ext cx="12191999" cy="6858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2" name="TextBox 1"/>
          <p:cNvSpPr txBox="1"/>
          <p:nvPr/>
        </p:nvSpPr>
        <p:spPr>
          <a:xfrm>
            <a:off x="185530" y="1079562"/>
            <a:ext cx="11834192"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Every believer of Jesus Christ is counting, hoping, and depending on the legitimacy of God’s heart and character to </a:t>
            </a:r>
            <a:r>
              <a:rPr lang="en-US" sz="6000" b="1" kern="0" dirty="0">
                <a:solidFill>
                  <a:srgbClr val="2F3530"/>
                </a:solidFill>
                <a:latin typeface="Calibri" panose="020F0502020204030204" pitchFamily="34" charset="0"/>
                <a:cs typeface="Calibri" panose="020F0502020204030204" pitchFamily="34" charset="0"/>
              </a:rPr>
              <a:t>truly </a:t>
            </a:r>
            <a:r>
              <a:rPr kumimoji="0" lang="en-US" sz="60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forgive us and to forgive others.</a:t>
            </a:r>
          </a:p>
        </p:txBody>
      </p:sp>
    </p:spTree>
    <p:extLst>
      <p:ext uri="{BB962C8B-B14F-4D97-AF65-F5344CB8AC3E}">
        <p14:creationId xmlns:p14="http://schemas.microsoft.com/office/powerpoint/2010/main" val="21338792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99F9D-9581-4D3B-9BFA-ECD4FF1B83DE}"/>
              </a:ext>
            </a:extLst>
          </p:cNvPr>
          <p:cNvSpPr/>
          <p:nvPr/>
        </p:nvSpPr>
        <p:spPr>
          <a:xfrm>
            <a:off x="0" y="0"/>
            <a:ext cx="12191999" cy="6858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2" name="TextBox 1"/>
          <p:cNvSpPr txBox="1"/>
          <p:nvPr/>
        </p:nvSpPr>
        <p:spPr>
          <a:xfrm>
            <a:off x="185530" y="1530137"/>
            <a:ext cx="11834192"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If we distort, twist, confuse, or ignore this truth can we really say we understand God and His Word? </a:t>
            </a:r>
          </a:p>
        </p:txBody>
      </p:sp>
    </p:spTree>
    <p:extLst>
      <p:ext uri="{BB962C8B-B14F-4D97-AF65-F5344CB8AC3E}">
        <p14:creationId xmlns:p14="http://schemas.microsoft.com/office/powerpoint/2010/main" val="12463828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899F9D-9581-4D3B-9BFA-ECD4FF1B83DE}"/>
              </a:ext>
            </a:extLst>
          </p:cNvPr>
          <p:cNvSpPr/>
          <p:nvPr/>
        </p:nvSpPr>
        <p:spPr>
          <a:xfrm>
            <a:off x="0" y="1622900"/>
            <a:ext cx="12191999" cy="5235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
        <p:nvSpPr>
          <p:cNvPr id="5" name="TextBox 4"/>
          <p:cNvSpPr txBox="1"/>
          <p:nvPr/>
        </p:nvSpPr>
        <p:spPr>
          <a:xfrm>
            <a:off x="0" y="155972"/>
            <a:ext cx="1219199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Principle #7</a:t>
            </a:r>
            <a:endParaRPr kumimoji="0" lang="es-MX" sz="7200" b="1" i="1"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2" name="TextBox 1"/>
          <p:cNvSpPr txBox="1"/>
          <p:nvPr/>
        </p:nvSpPr>
        <p:spPr>
          <a:xfrm>
            <a:off x="185530" y="1622900"/>
            <a:ext cx="11834192"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2F3530"/>
                </a:solidFill>
                <a:effectLst/>
                <a:uLnTx/>
                <a:uFillTx/>
                <a:latin typeface="Calibri" panose="020F0502020204030204" pitchFamily="34" charset="0"/>
                <a:ea typeface="+mn-ea"/>
                <a:cs typeface="Calibri" panose="020F0502020204030204" pitchFamily="34" charset="0"/>
              </a:rPr>
              <a:t>We must never forget that the most central message of God’s Word in its entirety is that God desires and seeks to forgive, redeem, and transform all of humanity.</a:t>
            </a:r>
          </a:p>
        </p:txBody>
      </p:sp>
    </p:spTree>
    <p:extLst>
      <p:ext uri="{BB962C8B-B14F-4D97-AF65-F5344CB8AC3E}">
        <p14:creationId xmlns:p14="http://schemas.microsoft.com/office/powerpoint/2010/main" val="28352215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026" y="620469"/>
            <a:ext cx="11913704" cy="56323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Part 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God Can Even Transform the Horrible, Long Term Consequences of sin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rPr>
              <a:t>for Good</a:t>
            </a:r>
          </a:p>
        </p:txBody>
      </p:sp>
    </p:spTree>
    <p:extLst>
      <p:ext uri="{BB962C8B-B14F-4D97-AF65-F5344CB8AC3E}">
        <p14:creationId xmlns:p14="http://schemas.microsoft.com/office/powerpoint/2010/main" val="3544642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AE63B1-DB3F-4919-B50B-781242E2C8E5}"/>
              </a:ext>
            </a:extLst>
          </p:cNvPr>
          <p:cNvSpPr txBox="1"/>
          <p:nvPr/>
        </p:nvSpPr>
        <p:spPr>
          <a:xfrm>
            <a:off x="0" y="409647"/>
            <a:ext cx="12192000" cy="12003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200" b="1" kern="0" dirty="0">
                <a:ln w="28575">
                  <a:solidFill>
                    <a:srgbClr val="00B050"/>
                  </a:solidFill>
                </a:ln>
                <a:solidFill>
                  <a:srgbClr val="FFFF00"/>
                </a:solidFill>
                <a:latin typeface="Rockwell" panose="02060603020205020403"/>
              </a:rPr>
              <a:t>2 Kings 5:6</a:t>
            </a:r>
            <a:endParaRPr kumimoji="0" lang="en-US" sz="7200" b="1" i="0" u="none" strike="noStrike" kern="0" cap="none" spc="0" normalizeH="0" baseline="0" noProof="0" dirty="0">
              <a:ln w="28575">
                <a:solidFill>
                  <a:srgbClr val="00B050"/>
                </a:solid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62FE7089-7534-4A87-994C-89C2344F88E2}"/>
              </a:ext>
            </a:extLst>
          </p:cNvPr>
          <p:cNvSpPr txBox="1"/>
          <p:nvPr/>
        </p:nvSpPr>
        <p:spPr>
          <a:xfrm>
            <a:off x="518160" y="1610142"/>
            <a:ext cx="11155680"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The letter that he took to the king of Israel read: “With this letter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 am sending my servant Naaman to you so that you may cure him of his leprosy.”</a:t>
            </a:r>
          </a:p>
        </p:txBody>
      </p:sp>
    </p:spTree>
    <p:extLst>
      <p:ext uri="{BB962C8B-B14F-4D97-AF65-F5344CB8AC3E}">
        <p14:creationId xmlns:p14="http://schemas.microsoft.com/office/powerpoint/2010/main" val="15259202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746348-1D71-43EA-9AB6-8F1A10551CE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2804" b="86313" l="808" r="89906">
                        <a14:foregroundMark x1="7357" y1="45892" x2="9960" y2="49448"/>
                        <a14:foregroundMark x1="9960" y1="49448" x2="10229" y2="57395"/>
                        <a14:foregroundMark x1="10229" y1="57395" x2="7268" y2="62031"/>
                        <a14:foregroundMark x1="7268" y1="62031" x2="3365" y2="63576"/>
                        <a14:foregroundMark x1="3365" y1="63576" x2="942" y2="58278"/>
                        <a14:foregroundMark x1="1982" y1="43267" x2="2048" y2="42307"/>
                        <a14:foregroundMark x1="942" y1="58278" x2="1982" y2="43267"/>
                        <a14:foregroundMark x1="70525" y1="85651" x2="72654" y2="88165"/>
                        <a14:foregroundMark x1="77227" y1="86875" x2="74832" y2="84547"/>
                        <a14:foregroundMark x1="74832" y1="84547" x2="73082" y2="86313"/>
                        <a14:foregroundMark x1="67239" y1="40517" x2="67291" y2="40641"/>
                        <a14:foregroundMark x1="74037" y1="58720" x2="72275" y2="61369"/>
                        <a14:foregroundMark x1="72275" y1="61369" x2="68237" y2="56291"/>
                        <a14:foregroundMark x1="68237" y1="56291" x2="66218" y2="50993"/>
                        <a14:foregroundMark x1="66218" y1="50993" x2="61777" y2="45254"/>
                        <a14:foregroundMark x1="58217" y1="25356" x2="58816" y2="22737"/>
                        <a14:foregroundMark x1="57201" y1="29801" x2="57973" y2="26423"/>
                        <a14:foregroundMark x1="59489" y1="26711" x2="63390" y2="36949"/>
                        <a14:foregroundMark x1="39166" y1="33775" x2="51682" y2="27373"/>
                        <a14:foregroundMark x1="18939" y1="42841" x2="21803" y2="41060"/>
                        <a14:foregroundMark x1="17900" y1="43488" x2="18411" y2="43170"/>
                        <a14:foregroundMark x1="21803" y1="41060" x2="23788" y2="38586"/>
                        <a14:foregroundMark x1="27295" y1="36865" x2="27860" y2="36865"/>
                        <a14:foregroundMark x1="25850" y1="36865" x2="26859" y2="36865"/>
                        <a14:foregroundMark x1="4576" y1="49448" x2="3769" y2="56512"/>
                        <a14:foregroundMark x1="3769" y1="56512" x2="7537" y2="54084"/>
                        <a14:foregroundMark x1="7537" y1="54084" x2="4441" y2="50110"/>
                        <a14:foregroundMark x1="4441" y1="50110" x2="4441" y2="50331"/>
                        <a14:foregroundMark x1="6191" y1="47682" x2="7402" y2="48786"/>
                        <a14:foregroundMark x1="12517" y1="41943" x2="34320" y2="25386"/>
                        <a14:foregroundMark x1="34320" y1="25386" x2="43742" y2="23400"/>
                        <a14:foregroundMark x1="43742" y1="23400" x2="48452" y2="24283"/>
                        <a14:foregroundMark x1="48452" y1="24283" x2="52624" y2="23620"/>
                        <a14:foregroundMark x1="52624" y1="23620" x2="60565" y2="25386"/>
                        <a14:foregroundMark x1="52759" y1="19426" x2="52759" y2="19426"/>
                        <a14:foregroundMark x1="51279" y1="21192" x2="51279" y2="21192"/>
                        <a14:foregroundMark x1="51279" y1="21192" x2="53297" y2="18543"/>
                        <a14:foregroundMark x1="35935" y1="30905" x2="29475" y2="33113"/>
                        <a14:foregroundMark x1="63496" y1="28035" x2="64468" y2="29139"/>
                        <a14:foregroundMark x1="60969" y1="25166" x2="62913" y2="27373"/>
                        <a14:foregroundMark x1="68297" y1="39558" x2="68869" y2="41114"/>
                        <a14:foregroundMark x1="66689" y1="35183" x2="67944" y2="38598"/>
                        <a14:foregroundMark x1="64694" y1="29754" x2="65325" y2="31472"/>
                        <a14:foregroundMark x1="64738" y1="38631" x2="66353" y2="42605"/>
                        <a14:foregroundMark x1="69583" y1="53201" x2="72461" y2="53353"/>
                        <a14:foregroundMark x1="72605" y1="53841" x2="68910" y2="55188"/>
                        <a14:foregroundMark x1="20188" y1="38631" x2="16824" y2="41722"/>
                        <a14:foregroundMark x1="65545" y1="44150" x2="67429" y2="44150"/>
                        <a14:foregroundMark x1="35397" y1="28918" x2="36339" y2="28477"/>
                        <a14:foregroundMark x1="34993" y1="28918" x2="35801" y2="28698"/>
                        <a14:foregroundMark x1="15612" y1="42605" x2="18304" y2="40839"/>
                        <a14:foregroundMark x1="15343" y1="42605" x2="15343" y2="42605"/>
                        <a14:foregroundMark x1="20727" y1="39073" x2="21265" y2="38631"/>
                        <a14:foregroundMark x1="19785" y1="40618" x2="21400" y2="37969"/>
                        <a14:foregroundMark x1="14805" y1="42605" x2="16151" y2="42605"/>
                        <a14:foregroundMark x1="63392" y1="36865" x2="64468" y2="39073"/>
                        <a14:foregroundMark x1="60162" y1="21192" x2="61104" y2="22737"/>
                        <a14:foregroundMark x1="61373" y1="23620" x2="61238" y2="24503"/>
                        <a14:foregroundMark x1="61373" y1="25166" x2="61238" y2="24724"/>
                        <a14:foregroundMark x1="29744" y1="33333" x2="26110" y2="35762"/>
                        <a14:foregroundMark x1="26110" y1="35762" x2="25168" y2="35762"/>
                        <a14:foregroundMark x1="25168" y1="35762" x2="23957" y2="35320"/>
                        <a14:foregroundMark x1="60969" y1="24724" x2="61238" y2="24062"/>
                        <a14:backgroundMark x1="64603" y1="20751" x2="67398" y2="29847"/>
                        <a14:backgroundMark x1="76322" y1="57623" x2="77120" y2="58278"/>
                        <a14:backgroundMark x1="77120" y1="58278" x2="78197" y2="51656"/>
                        <a14:backgroundMark x1="78197" y1="51656" x2="75101" y2="39514"/>
                        <a14:backgroundMark x1="75101" y1="39514" x2="67026" y2="25386"/>
                        <a14:backgroundMark x1="61634" y1="22867" x2="61984" y2="23559"/>
                        <a14:backgroundMark x1="0" y1="39735" x2="5249" y2="38190"/>
                        <a14:backgroundMark x1="5249" y1="38190" x2="8748" y2="41501"/>
                        <a14:backgroundMark x1="8748" y1="41501" x2="12230" y2="42885"/>
                        <a14:backgroundMark x1="53087" y1="19319" x2="55451" y2="18543"/>
                        <a14:backgroundMark x1="48249" y1="20906" x2="51660" y2="19787"/>
                        <a14:backgroundMark x1="24002" y1="30638" x2="23419" y2="29801"/>
                        <a14:backgroundMark x1="23419" y1="29801" x2="19246" y2="31567"/>
                        <a14:backgroundMark x1="19246" y1="31567" x2="19246" y2="34249"/>
                        <a14:backgroundMark x1="7487" y1="45422" x2="3769" y2="46799"/>
                        <a14:backgroundMark x1="3769" y1="46799" x2="6460" y2="42163"/>
                        <a14:backgroundMark x1="6460" y1="42163" x2="7778" y2="44914"/>
                        <a14:backgroundMark x1="1615" y1="42826" x2="1615" y2="42826"/>
                        <a14:backgroundMark x1="269" y1="42163" x2="1346" y2="41060"/>
                        <a14:backgroundMark x1="404" y1="45475" x2="942" y2="45475"/>
                        <a14:backgroundMark x1="942" y1="45695" x2="3499" y2="42826"/>
                        <a14:backgroundMark x1="2423" y1="35320" x2="2423" y2="35320"/>
                        <a14:backgroundMark x1="2153" y1="43267" x2="2153" y2="43267"/>
                        <a14:backgroundMark x1="2153" y1="43267" x2="2019" y2="42163"/>
                        <a14:backgroundMark x1="2019" y1="35762" x2="2423" y2="35982"/>
                        <a14:backgroundMark x1="2153" y1="35541" x2="1884" y2="35320"/>
                        <a14:backgroundMark x1="1750" y1="44812" x2="2019" y2="42826"/>
                        <a14:backgroundMark x1="72005" y1="89625" x2="76043" y2="90949"/>
                        <a14:backgroundMark x1="76043" y1="90949" x2="79946" y2="88962"/>
                        <a14:backgroundMark x1="79946" y1="88962" x2="80215" y2="88962"/>
                        <a14:backgroundMark x1="74024" y1="89625" x2="76447" y2="90066"/>
                        <a14:backgroundMark x1="74857" y1="47306" x2="75236" y2="47461"/>
                        <a14:backgroundMark x1="65469" y1="43457" x2="65767" y2="43579"/>
                        <a14:backgroundMark x1="75104" y1="52696" x2="76581" y2="54525"/>
                        <a14:backgroundMark x1="76581" y1="54525" x2="76581" y2="54746"/>
                        <a14:backgroundMark x1="39166" y1="17660" x2="43607" y2="17881"/>
                        <a14:backgroundMark x1="43607" y1="17881" x2="47645" y2="17439"/>
                        <a14:backgroundMark x1="47645" y1="17439" x2="54913" y2="13245"/>
                        <a14:backgroundMark x1="33109" y1="22075" x2="36743" y2="18322"/>
                        <a14:backgroundMark x1="36743" y1="18322" x2="39569" y2="16998"/>
                        <a14:backgroundMark x1="60162" y1="49227" x2="59892" y2="50110"/>
                        <a14:backgroundMark x1="63930" y1="25386" x2="64065" y2="25386"/>
                        <a14:backgroundMark x1="64468" y1="27373" x2="64468" y2="28035"/>
                        <a14:backgroundMark x1="65007" y1="28477" x2="65276" y2="28698"/>
                        <a14:backgroundMark x1="69583" y1="36424" x2="72544" y2="41060"/>
                        <a14:backgroundMark x1="72544" y1="41060" x2="73486" y2="47020"/>
                        <a14:backgroundMark x1="73486" y1="47020" x2="75639" y2="50552"/>
                        <a14:backgroundMark x1="66622" y1="29801" x2="69448" y2="34437"/>
                        <a14:backgroundMark x1="69448" y1="34437" x2="76447" y2="58278"/>
                      </a14:backgroundRemoval>
                    </a14:imgEffect>
                  </a14:imgLayer>
                </a14:imgProps>
              </a:ext>
            </a:extLst>
          </a:blip>
          <a:srcRect l="-57" t="4268" r="57" b="7226"/>
          <a:stretch/>
        </p:blipFill>
        <p:spPr>
          <a:xfrm>
            <a:off x="1" y="250717"/>
            <a:ext cx="12332478" cy="6857639"/>
          </a:xfrm>
          <a:prstGeom prst="rect">
            <a:avLst/>
          </a:prstGeom>
        </p:spPr>
      </p:pic>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4A34009F-AD35-4A72-939A-C5DAE6D8F411}"/>
                  </a:ext>
                </a:extLst>
              </p14:cNvPr>
              <p14:cNvContentPartPr/>
              <p14:nvPr/>
            </p14:nvContentPartPr>
            <p14:xfrm>
              <a:off x="-587246" y="600018"/>
              <a:ext cx="360" cy="360"/>
            </p14:xfrm>
          </p:contentPart>
        </mc:Choice>
        <mc:Fallback xmlns="">
          <p:pic>
            <p:nvPicPr>
              <p:cNvPr id="20" name="Ink 19">
                <a:extLst>
                  <a:ext uri="{FF2B5EF4-FFF2-40B4-BE49-F238E27FC236}">
                    <a16:creationId xmlns:a16="http://schemas.microsoft.com/office/drawing/2014/main" id="{4A34009F-AD35-4A72-939A-C5DAE6D8F411}"/>
                  </a:ext>
                </a:extLst>
              </p:cNvPr>
              <p:cNvPicPr/>
              <p:nvPr/>
            </p:nvPicPr>
            <p:blipFill>
              <a:blip r:embed="rId5"/>
              <a:stretch>
                <a:fillRect/>
              </a:stretch>
            </p:blipFill>
            <p:spPr>
              <a:xfrm>
                <a:off x="-596246" y="59101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B0A0BEF7-2B60-4012-941D-9F0EFAE6E0E8}"/>
                  </a:ext>
                </a:extLst>
              </p14:cNvPr>
              <p14:cNvContentPartPr/>
              <p14:nvPr/>
            </p14:nvContentPartPr>
            <p14:xfrm>
              <a:off x="2961274" y="2279058"/>
              <a:ext cx="360" cy="360"/>
            </p14:xfrm>
          </p:contentPart>
        </mc:Choice>
        <mc:Fallback xmlns="">
          <p:pic>
            <p:nvPicPr>
              <p:cNvPr id="21" name="Ink 20">
                <a:extLst>
                  <a:ext uri="{FF2B5EF4-FFF2-40B4-BE49-F238E27FC236}">
                    <a16:creationId xmlns:a16="http://schemas.microsoft.com/office/drawing/2014/main" id="{B0A0BEF7-2B60-4012-941D-9F0EFAE6E0E8}"/>
                  </a:ext>
                </a:extLst>
              </p:cNvPr>
              <p:cNvPicPr/>
              <p:nvPr/>
            </p:nvPicPr>
            <p:blipFill>
              <a:blip r:embed="rId5"/>
              <a:stretch>
                <a:fillRect/>
              </a:stretch>
            </p:blipFill>
            <p:spPr>
              <a:xfrm>
                <a:off x="2952274" y="227005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Ink 21">
                <a:extLst>
                  <a:ext uri="{FF2B5EF4-FFF2-40B4-BE49-F238E27FC236}">
                    <a16:creationId xmlns:a16="http://schemas.microsoft.com/office/drawing/2014/main" id="{A52111D4-43E7-4508-B4FE-4839DFFE3901}"/>
                  </a:ext>
                </a:extLst>
              </p14:cNvPr>
              <p14:cNvContentPartPr/>
              <p14:nvPr/>
            </p14:nvContentPartPr>
            <p14:xfrm>
              <a:off x="2920234" y="2770098"/>
              <a:ext cx="360" cy="360"/>
            </p14:xfrm>
          </p:contentPart>
        </mc:Choice>
        <mc:Fallback xmlns="">
          <p:pic>
            <p:nvPicPr>
              <p:cNvPr id="22" name="Ink 21">
                <a:extLst>
                  <a:ext uri="{FF2B5EF4-FFF2-40B4-BE49-F238E27FC236}">
                    <a16:creationId xmlns:a16="http://schemas.microsoft.com/office/drawing/2014/main" id="{A52111D4-43E7-4508-B4FE-4839DFFE3901}"/>
                  </a:ext>
                </a:extLst>
              </p:cNvPr>
              <p:cNvPicPr/>
              <p:nvPr/>
            </p:nvPicPr>
            <p:blipFill>
              <a:blip r:embed="rId5"/>
              <a:stretch>
                <a:fillRect/>
              </a:stretch>
            </p:blipFill>
            <p:spPr>
              <a:xfrm>
                <a:off x="2911234" y="27610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2">
                <a:extLst>
                  <a:ext uri="{FF2B5EF4-FFF2-40B4-BE49-F238E27FC236}">
                    <a16:creationId xmlns:a16="http://schemas.microsoft.com/office/drawing/2014/main" id="{297959BD-A12B-4CDA-8B53-5FD70CE3C87C}"/>
                  </a:ext>
                </a:extLst>
              </p14:cNvPr>
              <p14:cNvContentPartPr/>
              <p14:nvPr/>
            </p14:nvContentPartPr>
            <p14:xfrm>
              <a:off x="2265394" y="2865498"/>
              <a:ext cx="360" cy="360"/>
            </p14:xfrm>
          </p:contentPart>
        </mc:Choice>
        <mc:Fallback xmlns="">
          <p:pic>
            <p:nvPicPr>
              <p:cNvPr id="23" name="Ink 22">
                <a:extLst>
                  <a:ext uri="{FF2B5EF4-FFF2-40B4-BE49-F238E27FC236}">
                    <a16:creationId xmlns:a16="http://schemas.microsoft.com/office/drawing/2014/main" id="{297959BD-A12B-4CDA-8B53-5FD70CE3C87C}"/>
                  </a:ext>
                </a:extLst>
              </p:cNvPr>
              <p:cNvPicPr/>
              <p:nvPr/>
            </p:nvPicPr>
            <p:blipFill>
              <a:blip r:embed="rId5"/>
              <a:stretch>
                <a:fillRect/>
              </a:stretch>
            </p:blipFill>
            <p:spPr>
              <a:xfrm>
                <a:off x="2256394" y="28564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Ink 23">
                <a:extLst>
                  <a:ext uri="{FF2B5EF4-FFF2-40B4-BE49-F238E27FC236}">
                    <a16:creationId xmlns:a16="http://schemas.microsoft.com/office/drawing/2014/main" id="{488BDB7C-B3FB-440A-A600-B2309153BDF8}"/>
                  </a:ext>
                </a:extLst>
              </p14:cNvPr>
              <p14:cNvContentPartPr/>
              <p14:nvPr/>
            </p14:nvContentPartPr>
            <p14:xfrm>
              <a:off x="1487434" y="2729418"/>
              <a:ext cx="360" cy="360"/>
            </p14:xfrm>
          </p:contentPart>
        </mc:Choice>
        <mc:Fallback xmlns="">
          <p:pic>
            <p:nvPicPr>
              <p:cNvPr id="24" name="Ink 23">
                <a:extLst>
                  <a:ext uri="{FF2B5EF4-FFF2-40B4-BE49-F238E27FC236}">
                    <a16:creationId xmlns:a16="http://schemas.microsoft.com/office/drawing/2014/main" id="{488BDB7C-B3FB-440A-A600-B2309153BDF8}"/>
                  </a:ext>
                </a:extLst>
              </p:cNvPr>
              <p:cNvPicPr/>
              <p:nvPr/>
            </p:nvPicPr>
            <p:blipFill>
              <a:blip r:embed="rId5"/>
              <a:stretch>
                <a:fillRect/>
              </a:stretch>
            </p:blipFill>
            <p:spPr>
              <a:xfrm>
                <a:off x="1478434" y="2720418"/>
                <a:ext cx="18000" cy="18000"/>
              </a:xfrm>
              <a:prstGeom prst="rect">
                <a:avLst/>
              </a:prstGeom>
            </p:spPr>
          </p:pic>
        </mc:Fallback>
      </mc:AlternateContent>
      <p:grpSp>
        <p:nvGrpSpPr>
          <p:cNvPr id="27" name="Group 26">
            <a:extLst>
              <a:ext uri="{FF2B5EF4-FFF2-40B4-BE49-F238E27FC236}">
                <a16:creationId xmlns:a16="http://schemas.microsoft.com/office/drawing/2014/main" id="{028AAF25-17E8-4494-8657-46B4E80D1C4F}"/>
              </a:ext>
            </a:extLst>
          </p:cNvPr>
          <p:cNvGrpSpPr/>
          <p:nvPr/>
        </p:nvGrpSpPr>
        <p:grpSpPr>
          <a:xfrm>
            <a:off x="3888994" y="2565258"/>
            <a:ext cx="360" cy="360"/>
            <a:chOff x="3888994" y="2565258"/>
            <a:chExt cx="360" cy="360"/>
          </a:xfrm>
        </p:grpSpPr>
        <mc:AlternateContent xmlns:mc="http://schemas.openxmlformats.org/markup-compatibility/2006" xmlns:p14="http://schemas.microsoft.com/office/powerpoint/2010/main">
          <mc:Choice Requires="p14">
            <p:contentPart p14:bwMode="auto" r:id="rId10">
              <p14:nvContentPartPr>
                <p14:cNvPr id="25" name="Ink 24">
                  <a:extLst>
                    <a:ext uri="{FF2B5EF4-FFF2-40B4-BE49-F238E27FC236}">
                      <a16:creationId xmlns:a16="http://schemas.microsoft.com/office/drawing/2014/main" id="{04D8629E-CB8B-4BBB-99F0-EE132D901C22}"/>
                    </a:ext>
                  </a:extLst>
                </p14:cNvPr>
                <p14:cNvContentPartPr/>
                <p14:nvPr/>
              </p14:nvContentPartPr>
              <p14:xfrm>
                <a:off x="3888994" y="2565258"/>
                <a:ext cx="360" cy="360"/>
              </p14:xfrm>
            </p:contentPart>
          </mc:Choice>
          <mc:Fallback xmlns="">
            <p:pic>
              <p:nvPicPr>
                <p:cNvPr id="25" name="Ink 24">
                  <a:extLst>
                    <a:ext uri="{FF2B5EF4-FFF2-40B4-BE49-F238E27FC236}">
                      <a16:creationId xmlns:a16="http://schemas.microsoft.com/office/drawing/2014/main" id="{04D8629E-CB8B-4BBB-99F0-EE132D901C22}"/>
                    </a:ext>
                  </a:extLst>
                </p:cNvPr>
                <p:cNvPicPr/>
                <p:nvPr/>
              </p:nvPicPr>
              <p:blipFill>
                <a:blip r:embed="rId5"/>
                <a:stretch>
                  <a:fillRect/>
                </a:stretch>
              </p:blipFill>
              <p:spPr>
                <a:xfrm>
                  <a:off x="3879994" y="255625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Ink 25">
                  <a:extLst>
                    <a:ext uri="{FF2B5EF4-FFF2-40B4-BE49-F238E27FC236}">
                      <a16:creationId xmlns:a16="http://schemas.microsoft.com/office/drawing/2014/main" id="{F1C16A89-8B28-4AF6-B633-0839E46B980D}"/>
                    </a:ext>
                  </a:extLst>
                </p14:cNvPr>
                <p14:cNvContentPartPr/>
                <p14:nvPr/>
              </p14:nvContentPartPr>
              <p14:xfrm>
                <a:off x="3888994" y="2565258"/>
                <a:ext cx="360" cy="360"/>
              </p14:xfrm>
            </p:contentPart>
          </mc:Choice>
          <mc:Fallback xmlns="">
            <p:pic>
              <p:nvPicPr>
                <p:cNvPr id="26" name="Ink 25">
                  <a:extLst>
                    <a:ext uri="{FF2B5EF4-FFF2-40B4-BE49-F238E27FC236}">
                      <a16:creationId xmlns:a16="http://schemas.microsoft.com/office/drawing/2014/main" id="{F1C16A89-8B28-4AF6-B633-0839E46B980D}"/>
                    </a:ext>
                  </a:extLst>
                </p:cNvPr>
                <p:cNvPicPr/>
                <p:nvPr/>
              </p:nvPicPr>
              <p:blipFill>
                <a:blip r:embed="rId5"/>
                <a:stretch>
                  <a:fillRect/>
                </a:stretch>
              </p:blipFill>
              <p:spPr>
                <a:xfrm>
                  <a:off x="3879994" y="2556258"/>
                  <a:ext cx="18000" cy="18000"/>
                </a:xfrm>
                <a:prstGeom prst="rect">
                  <a:avLst/>
                </a:prstGeom>
              </p:spPr>
            </p:pic>
          </mc:Fallback>
        </mc:AlternateContent>
      </p:grpSp>
      <p:sp>
        <p:nvSpPr>
          <p:cNvPr id="4" name="TextBox 3">
            <a:extLst>
              <a:ext uri="{FF2B5EF4-FFF2-40B4-BE49-F238E27FC236}">
                <a16:creationId xmlns:a16="http://schemas.microsoft.com/office/drawing/2014/main" id="{FA58FFC0-CE89-46DD-86B6-A9446C5B403E}"/>
              </a:ext>
            </a:extLst>
          </p:cNvPr>
          <p:cNvSpPr txBox="1"/>
          <p:nvPr/>
        </p:nvSpPr>
        <p:spPr>
          <a:xfrm>
            <a:off x="0" y="4724390"/>
            <a:ext cx="12192000" cy="1892826"/>
          </a:xfrm>
          <a:prstGeom prst="rect">
            <a:avLst/>
          </a:prstGeom>
          <a:noFill/>
        </p:spPr>
        <p:txBody>
          <a:bodyPr wrap="square" rtlCol="0">
            <a:spAutoFit/>
          </a:bodyPr>
          <a:lstStyle/>
          <a:p>
            <a:pPr algn="ctr"/>
            <a:r>
              <a:rPr lang="en-US" sz="3900" b="1" dirty="0">
                <a:ln w="3175">
                  <a:solidFill>
                    <a:srgbClr val="00B050"/>
                  </a:solidFill>
                </a:ln>
                <a:solidFill>
                  <a:srgbClr val="FFFF00"/>
                </a:solidFill>
              </a:rPr>
              <a:t>How God Makes </a:t>
            </a:r>
          </a:p>
          <a:p>
            <a:pPr algn="ctr"/>
            <a:r>
              <a:rPr lang="en-US" sz="3900" b="1" dirty="0">
                <a:ln w="3175">
                  <a:solidFill>
                    <a:srgbClr val="00B050"/>
                  </a:solidFill>
                </a:ln>
                <a:solidFill>
                  <a:srgbClr val="FFFF00"/>
                </a:solidFill>
              </a:rPr>
              <a:t>the Evil, Bad, Terrible, and Horrible Things </a:t>
            </a:r>
          </a:p>
          <a:p>
            <a:pPr algn="ctr"/>
            <a:r>
              <a:rPr lang="en-US" sz="3900" b="1" dirty="0">
                <a:ln w="3175">
                  <a:solidFill>
                    <a:srgbClr val="00B050"/>
                  </a:solidFill>
                </a:ln>
                <a:solidFill>
                  <a:srgbClr val="FFFF00"/>
                </a:solidFill>
              </a:rPr>
              <a:t>of Our Lives Work for Good</a:t>
            </a:r>
          </a:p>
        </p:txBody>
      </p:sp>
      <p:pic>
        <p:nvPicPr>
          <p:cNvPr id="18" name="Picture 17">
            <a:extLst>
              <a:ext uri="{FF2B5EF4-FFF2-40B4-BE49-F238E27FC236}">
                <a16:creationId xmlns:a16="http://schemas.microsoft.com/office/drawing/2014/main" id="{C880B510-07FA-4BD2-98BD-E136634E924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524" b="95536" l="8683" r="91018">
                        <a14:foregroundMark x1="8982" y1="26190" x2="8982" y2="26190"/>
                        <a14:foregroundMark x1="91317" y1="46429" x2="91317" y2="46429"/>
                        <a14:foregroundMark x1="58982" y1="91071" x2="58982" y2="91071"/>
                        <a14:foregroundMark x1="57485" y1="95536" x2="57485" y2="95536"/>
                        <a14:foregroundMark x1="71557" y1="27381" x2="71557" y2="27381"/>
                        <a14:backgroundMark x1="48503" y1="55952" x2="48503" y2="55952"/>
                        <a14:backgroundMark x1="50000" y1="60417" x2="50000" y2="60417"/>
                        <a14:backgroundMark x1="77545" y1="55060" x2="77545" y2="55060"/>
                        <a14:backgroundMark x1="69760" y1="52083" x2="69760" y2="52083"/>
                        <a14:backgroundMark x1="31737" y1="27679" x2="31737" y2="27679"/>
                        <a14:backgroundMark x1="17665" y1="18155" x2="17665" y2="18155"/>
                        <a14:backgroundMark x1="16766" y1="17857" x2="16766" y2="17857"/>
                        <a14:backgroundMark x1="76048" y1="59226" x2="76048" y2="59226"/>
                        <a14:backgroundMark x1="76048" y1="59226" x2="76048" y2="59226"/>
                        <a14:backgroundMark x1="75449" y1="60119" x2="75449" y2="60119"/>
                        <a14:backgroundMark x1="61976" y1="33631" x2="61976" y2="33631"/>
                        <a14:backgroundMark x1="21257" y1="26190" x2="21257" y2="26190"/>
                        <a14:backgroundMark x1="19162" y1="27976" x2="19162" y2="27976"/>
                        <a14:backgroundMark x1="18563" y1="28274" x2="18563" y2="28274"/>
                      </a14:backgroundRemoval>
                    </a14:imgEffect>
                  </a14:imgLayer>
                </a14:imgProps>
              </a:ext>
            </a:extLst>
          </a:blip>
          <a:stretch>
            <a:fillRect/>
          </a:stretch>
        </p:blipFill>
        <p:spPr>
          <a:xfrm flipH="1">
            <a:off x="7647650" y="374044"/>
            <a:ext cx="4362997" cy="4389120"/>
          </a:xfrm>
          <a:prstGeom prst="rect">
            <a:avLst/>
          </a:prstGeom>
        </p:spPr>
      </p:pic>
      <p:sp>
        <p:nvSpPr>
          <p:cNvPr id="19" name="Rectangle 18">
            <a:extLst>
              <a:ext uri="{FF2B5EF4-FFF2-40B4-BE49-F238E27FC236}">
                <a16:creationId xmlns:a16="http://schemas.microsoft.com/office/drawing/2014/main" id="{89A9D4FA-50E6-4D0D-AA1B-59AD8AB0C5EA}"/>
              </a:ext>
            </a:extLst>
          </p:cNvPr>
          <p:cNvSpPr/>
          <p:nvPr/>
        </p:nvSpPr>
        <p:spPr>
          <a:xfrm>
            <a:off x="0" y="-223047"/>
            <a:ext cx="12192000" cy="1569660"/>
          </a:xfrm>
          <a:prstGeom prst="rect">
            <a:avLst/>
          </a:prstGeom>
          <a:noFill/>
        </p:spPr>
        <p:txBody>
          <a:bodyPr wrap="square" lIns="91440" tIns="45720" rIns="91440" bIns="45720">
            <a:spAutoFit/>
          </a:bodyPr>
          <a:lstStyle/>
          <a:p>
            <a:pPr algn="ctr"/>
            <a:r>
              <a:rPr lang="en-US" sz="9600" b="1" cap="none" spc="0" dirty="0">
                <a:ln w="28575">
                  <a:solidFill>
                    <a:srgbClr val="00B050"/>
                  </a:solidFill>
                  <a:prstDash val="solid"/>
                </a:ln>
                <a:solidFill>
                  <a:schemeClr val="bg1"/>
                </a:solidFill>
                <a:effectLst>
                  <a:outerShdw blurRad="12700" dist="38100" dir="2700000" algn="tl" rotWithShape="0">
                    <a:schemeClr val="bg1">
                      <a:lumMod val="50000"/>
                    </a:schemeClr>
                  </a:outerShdw>
                </a:effectLst>
              </a:rPr>
              <a:t>Heavenly Composting </a:t>
            </a:r>
          </a:p>
        </p:txBody>
      </p:sp>
    </p:spTree>
    <p:extLst>
      <p:ext uri="{BB962C8B-B14F-4D97-AF65-F5344CB8AC3E}">
        <p14:creationId xmlns:p14="http://schemas.microsoft.com/office/powerpoint/2010/main" val="379326044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amas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7459</TotalTime>
  <Words>2877</Words>
  <Application>Microsoft Office PowerPoint</Application>
  <PresentationFormat>Widescreen</PresentationFormat>
  <Paragraphs>217</Paragraphs>
  <Slides>90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90</vt:i4>
      </vt:variant>
    </vt:vector>
  </HeadingPairs>
  <TitlesOfParts>
    <vt:vector size="97" baseType="lpstr">
      <vt:lpstr>Arial</vt:lpstr>
      <vt:lpstr>Bookman Old Style</vt:lpstr>
      <vt:lpstr>Calibri</vt:lpstr>
      <vt:lpstr>Calibri Light</vt:lpstr>
      <vt:lpstr>Rockwell</vt:lpstr>
      <vt:lpstr>2_Office Theme</vt:lpstr>
      <vt:lpstr>1_Damask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 Chavez</dc:creator>
  <cp:lastModifiedBy>Ralph Galinat</cp:lastModifiedBy>
  <cp:revision>1716</cp:revision>
  <dcterms:created xsi:type="dcterms:W3CDTF">2020-11-14T23:43:18Z</dcterms:created>
  <dcterms:modified xsi:type="dcterms:W3CDTF">2021-06-13T04:47:17Z</dcterms:modified>
</cp:coreProperties>
</file>