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7" r:id="rId2"/>
    <p:sldId id="258" r:id="rId3"/>
    <p:sldId id="260" r:id="rId4"/>
    <p:sldId id="261" r:id="rId5"/>
    <p:sldId id="262" r:id="rId6"/>
    <p:sldId id="263" r:id="rId7"/>
    <p:sldId id="264" r:id="rId8"/>
    <p:sldId id="265" r:id="rId9"/>
    <p:sldId id="266" r:id="rId10"/>
    <p:sldId id="267" r:id="rId11"/>
    <p:sldId id="268" r:id="rId12"/>
    <p:sldId id="269" r:id="rId13"/>
    <p:sldId id="270" r:id="rId14"/>
    <p:sldId id="273" r:id="rId15"/>
    <p:sldId id="275" r:id="rId16"/>
    <p:sldId id="276" r:id="rId17"/>
    <p:sldId id="286" r:id="rId18"/>
    <p:sldId id="272" r:id="rId19"/>
    <p:sldId id="277" r:id="rId20"/>
    <p:sldId id="278" r:id="rId21"/>
    <p:sldId id="279" r:id="rId22"/>
    <p:sldId id="287" r:id="rId23"/>
    <p:sldId id="259" r:id="rId24"/>
    <p:sldId id="280" r:id="rId25"/>
    <p:sldId id="288" r:id="rId26"/>
    <p:sldId id="271" r:id="rId27"/>
    <p:sldId id="281" r:id="rId28"/>
    <p:sldId id="282" r:id="rId29"/>
    <p:sldId id="283" r:id="rId30"/>
    <p:sldId id="284" r:id="rId31"/>
    <p:sldId id="285" r:id="rId3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0" d="100"/>
          <a:sy n="70" d="100"/>
        </p:scale>
        <p:origin x="72" y="7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347" y="1122363"/>
            <a:ext cx="7773308" cy="2387600"/>
          </a:xfrm>
        </p:spPr>
        <p:txBody>
          <a:bodyPr anchor="b">
            <a:normAutofit/>
          </a:bodyPr>
          <a:lstStyle>
            <a:lvl1pPr algn="ctr">
              <a:defRPr sz="4800"/>
            </a:lvl1pPr>
          </a:lstStyle>
          <a:p>
            <a:r>
              <a:rPr lang="en-US"/>
              <a:t>Click to edit Master title style</a:t>
            </a:r>
            <a:endParaRPr lang="en-US" dirty="0"/>
          </a:p>
        </p:txBody>
      </p:sp>
      <p:sp>
        <p:nvSpPr>
          <p:cNvPr id="3" name="Subtitle 2"/>
          <p:cNvSpPr>
            <a:spLocks noGrp="1"/>
          </p:cNvSpPr>
          <p:nvPr>
            <p:ph type="subTitle" idx="1"/>
          </p:nvPr>
        </p:nvSpPr>
        <p:spPr>
          <a:xfrm>
            <a:off x="685347" y="3602038"/>
            <a:ext cx="7773308"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C3E8B1-FE39-4C54-9624-E3AB9F2EC2FE}" type="datetimeFigureOut">
              <a:rPr lang="en-US" smtClean="0"/>
              <a:t>2/16/2020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B5270C5-8597-4D4F-A8F1-AAEF8CDCAFDE}" type="slidenum">
              <a:rPr lang="en-US" smtClean="0"/>
              <a:t>‹#›</a:t>
            </a:fld>
            <a:endParaRPr lang="en-US" dirty="0"/>
          </a:p>
        </p:txBody>
      </p:sp>
    </p:spTree>
    <p:extLst>
      <p:ext uri="{BB962C8B-B14F-4D97-AF65-F5344CB8AC3E}">
        <p14:creationId xmlns:p14="http://schemas.microsoft.com/office/powerpoint/2010/main" val="25591589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355" y="4289373"/>
            <a:ext cx="7775673" cy="819355"/>
          </a:xfrm>
        </p:spPr>
        <p:txBody>
          <a:bodyPr anchor="b">
            <a:normAutofit/>
          </a:bodyPr>
          <a:lstStyle>
            <a:lvl1pPr>
              <a:defRPr sz="2800"/>
            </a:lvl1pPr>
          </a:lstStyle>
          <a:p>
            <a:r>
              <a:rPr lang="en-US"/>
              <a:t>Click to edit Master title style</a:t>
            </a:r>
            <a:endParaRPr lang="en-US" dirty="0"/>
          </a:p>
        </p:txBody>
      </p:sp>
      <p:sp>
        <p:nvSpPr>
          <p:cNvPr id="3" name="Picture Placeholder 2"/>
          <p:cNvSpPr>
            <a:spLocks noGrp="1" noChangeAspect="1"/>
          </p:cNvSpPr>
          <p:nvPr>
            <p:ph type="pic" idx="1"/>
          </p:nvPr>
        </p:nvSpPr>
        <p:spPr>
          <a:xfrm>
            <a:off x="685355" y="621322"/>
            <a:ext cx="7775673" cy="3379735"/>
          </a:xfrm>
          <a:noFill/>
          <a:ln w="1905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685346" y="5108728"/>
            <a:ext cx="7774499" cy="682472"/>
          </a:xfrm>
        </p:spPr>
        <p:txBody>
          <a:bodyPr>
            <a:normAutofit/>
          </a:bodyPr>
          <a:lstStyle>
            <a:lvl1pPr marL="0" indent="0" algn="ctr">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6C3E8B1-FE39-4C54-9624-E3AB9F2EC2FE}" type="datetimeFigureOut">
              <a:rPr lang="en-US" smtClean="0"/>
              <a:t>2/16/2020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9B5270C5-8597-4D4F-A8F1-AAEF8CDCAFDE}" type="slidenum">
              <a:rPr lang="en-US" smtClean="0"/>
              <a:t>‹#›</a:t>
            </a:fld>
            <a:endParaRPr lang="en-US" dirty="0"/>
          </a:p>
        </p:txBody>
      </p:sp>
    </p:spTree>
    <p:extLst>
      <p:ext uri="{BB962C8B-B14F-4D97-AF65-F5344CB8AC3E}">
        <p14:creationId xmlns:p14="http://schemas.microsoft.com/office/powerpoint/2010/main" val="36164091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85346" y="609601"/>
            <a:ext cx="7765322" cy="3424859"/>
          </a:xfrm>
        </p:spPr>
        <p:txBody>
          <a:bodyPr anchor="ctr"/>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685347" y="4204820"/>
            <a:ext cx="7765321" cy="1592186"/>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6C3E8B1-FE39-4C54-9624-E3AB9F2EC2FE}" type="datetimeFigureOut">
              <a:rPr lang="en-US" smtClean="0"/>
              <a:t>2/16/2020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9B5270C5-8597-4D4F-A8F1-AAEF8CDCAFDE}" type="slidenum">
              <a:rPr lang="en-US" smtClean="0"/>
              <a:t>‹#›</a:t>
            </a:fld>
            <a:endParaRPr lang="en-US" dirty="0"/>
          </a:p>
        </p:txBody>
      </p:sp>
    </p:spTree>
    <p:extLst>
      <p:ext uri="{BB962C8B-B14F-4D97-AF65-F5344CB8AC3E}">
        <p14:creationId xmlns:p14="http://schemas.microsoft.com/office/powerpoint/2010/main" val="93846076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84659" y="609600"/>
            <a:ext cx="6977064" cy="2992904"/>
          </a:xfrm>
        </p:spPr>
        <p:txBody>
          <a:bodyPr anchor="ctr"/>
          <a:lstStyle>
            <a:lvl1pPr>
              <a:defRPr sz="3200"/>
            </a:lvl1pPr>
          </a:lstStyle>
          <a:p>
            <a:r>
              <a:rPr lang="en-US"/>
              <a:t>Click to edit Master title style</a:t>
            </a:r>
            <a:endParaRPr lang="en-US" dirty="0"/>
          </a:p>
        </p:txBody>
      </p:sp>
      <p:sp>
        <p:nvSpPr>
          <p:cNvPr id="12" name="Text Placeholder 3"/>
          <p:cNvSpPr>
            <a:spLocks noGrp="1"/>
          </p:cNvSpPr>
          <p:nvPr>
            <p:ph type="body" sz="half" idx="13"/>
          </p:nvPr>
        </p:nvSpPr>
        <p:spPr>
          <a:xfrm>
            <a:off x="1290484" y="3610032"/>
            <a:ext cx="6564224" cy="426812"/>
          </a:xfrm>
        </p:spPr>
        <p:txBody>
          <a:bodyPr anchor="t">
            <a:normAutofit/>
          </a:bodyPr>
          <a:lstStyle>
            <a:lvl1pPr marL="0" indent="0" algn="r">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4" name="Text Placeholder 3"/>
          <p:cNvSpPr>
            <a:spLocks noGrp="1"/>
          </p:cNvSpPr>
          <p:nvPr>
            <p:ph type="body" sz="half" idx="2"/>
          </p:nvPr>
        </p:nvSpPr>
        <p:spPr>
          <a:xfrm>
            <a:off x="685345" y="4204821"/>
            <a:ext cx="7765322" cy="1586380"/>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6C3E8B1-FE39-4C54-9624-E3AB9F2EC2FE}" type="datetimeFigureOut">
              <a:rPr lang="en-US" smtClean="0"/>
              <a:t>2/16/2020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9B5270C5-8597-4D4F-A8F1-AAEF8CDCAFDE}" type="slidenum">
              <a:rPr lang="en-US" smtClean="0"/>
              <a:t>‹#›</a:t>
            </a:fld>
            <a:endParaRPr lang="en-US" dirty="0"/>
          </a:p>
        </p:txBody>
      </p:sp>
      <p:sp>
        <p:nvSpPr>
          <p:cNvPr id="10" name="TextBox 9"/>
          <p:cNvSpPr txBox="1"/>
          <p:nvPr/>
        </p:nvSpPr>
        <p:spPr>
          <a:xfrm>
            <a:off x="505245" y="641749"/>
            <a:ext cx="4572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4" name="TextBox 13"/>
          <p:cNvSpPr txBox="1"/>
          <p:nvPr/>
        </p:nvSpPr>
        <p:spPr>
          <a:xfrm>
            <a:off x="7946721" y="3073376"/>
            <a:ext cx="4572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71850510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85355" y="2126943"/>
            <a:ext cx="7766495" cy="2511835"/>
          </a:xfrm>
        </p:spPr>
        <p:txBody>
          <a:bodyPr anchor="b"/>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685346" y="4650556"/>
            <a:ext cx="7765322"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6C3E8B1-FE39-4C54-9624-E3AB9F2EC2FE}" type="datetimeFigureOut">
              <a:rPr lang="en-US" smtClean="0"/>
              <a:t>2/16/2020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9B5270C5-8597-4D4F-A8F1-AAEF8CDCAFDE}" type="slidenum">
              <a:rPr lang="en-US" smtClean="0"/>
              <a:t>‹#›</a:t>
            </a:fld>
            <a:endParaRPr lang="en-US" dirty="0"/>
          </a:p>
        </p:txBody>
      </p:sp>
    </p:spTree>
    <p:extLst>
      <p:ext uri="{BB962C8B-B14F-4D97-AF65-F5344CB8AC3E}">
        <p14:creationId xmlns:p14="http://schemas.microsoft.com/office/powerpoint/2010/main" val="395475117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685345" y="609601"/>
            <a:ext cx="7765322" cy="1325563"/>
          </a:xfrm>
        </p:spPr>
        <p:txBody>
          <a:bodyPr/>
          <a:lstStyle/>
          <a:p>
            <a:r>
              <a:rPr lang="en-US"/>
              <a:t>Click to edit Master title style</a:t>
            </a:r>
            <a:endParaRPr lang="en-US" dirty="0"/>
          </a:p>
        </p:txBody>
      </p:sp>
      <p:sp>
        <p:nvSpPr>
          <p:cNvPr id="7" name="Text Placeholder 2"/>
          <p:cNvSpPr>
            <a:spLocks noGrp="1"/>
          </p:cNvSpPr>
          <p:nvPr>
            <p:ph type="body" idx="1"/>
          </p:nvPr>
        </p:nvSpPr>
        <p:spPr>
          <a:xfrm>
            <a:off x="685346" y="2088320"/>
            <a:ext cx="2474217" cy="823305"/>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8" name="Text Placeholder 3"/>
          <p:cNvSpPr>
            <a:spLocks noGrp="1"/>
          </p:cNvSpPr>
          <p:nvPr>
            <p:ph type="body" sz="half" idx="15"/>
          </p:nvPr>
        </p:nvSpPr>
        <p:spPr>
          <a:xfrm>
            <a:off x="685346" y="2911624"/>
            <a:ext cx="2474217"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9" name="Text Placeholder 4"/>
          <p:cNvSpPr>
            <a:spLocks noGrp="1"/>
          </p:cNvSpPr>
          <p:nvPr>
            <p:ph type="body" sz="quarter" idx="3"/>
          </p:nvPr>
        </p:nvSpPr>
        <p:spPr>
          <a:xfrm>
            <a:off x="3333658" y="2088320"/>
            <a:ext cx="2473919" cy="823304"/>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0" name="Text Placeholder 3"/>
          <p:cNvSpPr>
            <a:spLocks noGrp="1"/>
          </p:cNvSpPr>
          <p:nvPr>
            <p:ph type="body" sz="half" idx="16"/>
          </p:nvPr>
        </p:nvSpPr>
        <p:spPr>
          <a:xfrm>
            <a:off x="3333659" y="2911624"/>
            <a:ext cx="2474866"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1" name="Text Placeholder 4"/>
          <p:cNvSpPr>
            <a:spLocks noGrp="1"/>
          </p:cNvSpPr>
          <p:nvPr>
            <p:ph type="body" sz="quarter" idx="13"/>
          </p:nvPr>
        </p:nvSpPr>
        <p:spPr>
          <a:xfrm>
            <a:off x="5979974" y="2088320"/>
            <a:ext cx="2468408" cy="823304"/>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2" name="Text Placeholder 3"/>
          <p:cNvSpPr>
            <a:spLocks noGrp="1"/>
          </p:cNvSpPr>
          <p:nvPr>
            <p:ph type="body" sz="half" idx="17"/>
          </p:nvPr>
        </p:nvSpPr>
        <p:spPr>
          <a:xfrm>
            <a:off x="5982260" y="2911624"/>
            <a:ext cx="2468408"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3" name="Date Placeholder 2"/>
          <p:cNvSpPr>
            <a:spLocks noGrp="1"/>
          </p:cNvSpPr>
          <p:nvPr>
            <p:ph type="dt" sz="half" idx="10"/>
          </p:nvPr>
        </p:nvSpPr>
        <p:spPr/>
        <p:txBody>
          <a:bodyPr/>
          <a:lstStyle/>
          <a:p>
            <a:fld id="{B6C3E8B1-FE39-4C54-9624-E3AB9F2EC2FE}" type="datetimeFigureOut">
              <a:rPr lang="en-US" smtClean="0"/>
              <a:t>2/16/2020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9B5270C5-8597-4D4F-A8F1-AAEF8CDCAFDE}" type="slidenum">
              <a:rPr lang="en-US" smtClean="0"/>
              <a:t>‹#›</a:t>
            </a:fld>
            <a:endParaRPr lang="en-US" dirty="0"/>
          </a:p>
        </p:txBody>
      </p:sp>
    </p:spTree>
    <p:extLst>
      <p:ext uri="{BB962C8B-B14F-4D97-AF65-F5344CB8AC3E}">
        <p14:creationId xmlns:p14="http://schemas.microsoft.com/office/powerpoint/2010/main" val="138748713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685346" y="609601"/>
            <a:ext cx="7765322" cy="1325563"/>
          </a:xfrm>
        </p:spPr>
        <p:txBody>
          <a:bodyPr/>
          <a:lstStyle/>
          <a:p>
            <a:r>
              <a:rPr lang="en-US"/>
              <a:t>Click to edit Master title style</a:t>
            </a:r>
            <a:endParaRPr lang="en-US" dirty="0"/>
          </a:p>
        </p:txBody>
      </p:sp>
      <p:sp>
        <p:nvSpPr>
          <p:cNvPr id="19" name="Text Placeholder 2"/>
          <p:cNvSpPr>
            <a:spLocks noGrp="1"/>
          </p:cNvSpPr>
          <p:nvPr>
            <p:ph type="body" idx="1"/>
          </p:nvPr>
        </p:nvSpPr>
        <p:spPr>
          <a:xfrm>
            <a:off x="685347" y="3989147"/>
            <a:ext cx="2474216"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0" name="Picture Placeholder 2"/>
          <p:cNvSpPr>
            <a:spLocks noGrp="1" noChangeAspect="1"/>
          </p:cNvSpPr>
          <p:nvPr>
            <p:ph type="pic" idx="15"/>
          </p:nvPr>
        </p:nvSpPr>
        <p:spPr>
          <a:xfrm>
            <a:off x="819015" y="2092235"/>
            <a:ext cx="2205038"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21" name="Text Placeholder 3"/>
          <p:cNvSpPr>
            <a:spLocks noGrp="1"/>
          </p:cNvSpPr>
          <p:nvPr>
            <p:ph type="body" sz="half" idx="18"/>
          </p:nvPr>
        </p:nvSpPr>
        <p:spPr>
          <a:xfrm>
            <a:off x="685347" y="4565409"/>
            <a:ext cx="2474216" cy="1225792"/>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22" name="Text Placeholder 4"/>
          <p:cNvSpPr>
            <a:spLocks noGrp="1"/>
          </p:cNvSpPr>
          <p:nvPr>
            <p:ph type="body" sz="quarter" idx="3"/>
          </p:nvPr>
        </p:nvSpPr>
        <p:spPr>
          <a:xfrm>
            <a:off x="3332026" y="3989147"/>
            <a:ext cx="2474237"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3" name="Picture Placeholder 2"/>
          <p:cNvSpPr>
            <a:spLocks noGrp="1" noChangeAspect="1"/>
          </p:cNvSpPr>
          <p:nvPr>
            <p:ph type="pic" idx="21"/>
          </p:nvPr>
        </p:nvSpPr>
        <p:spPr>
          <a:xfrm>
            <a:off x="3426747" y="2092235"/>
            <a:ext cx="2197894"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24" name="Text Placeholder 3"/>
          <p:cNvSpPr>
            <a:spLocks noGrp="1"/>
          </p:cNvSpPr>
          <p:nvPr>
            <p:ph type="body" sz="half" idx="19"/>
          </p:nvPr>
        </p:nvSpPr>
        <p:spPr>
          <a:xfrm>
            <a:off x="3331011" y="4565408"/>
            <a:ext cx="2475252" cy="1225792"/>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25" name="Text Placeholder 4"/>
          <p:cNvSpPr>
            <a:spLocks noGrp="1"/>
          </p:cNvSpPr>
          <p:nvPr>
            <p:ph type="body" sz="quarter" idx="13"/>
          </p:nvPr>
        </p:nvSpPr>
        <p:spPr>
          <a:xfrm>
            <a:off x="5980067" y="3989147"/>
            <a:ext cx="2467425"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6" name="Picture Placeholder 2"/>
          <p:cNvSpPr>
            <a:spLocks noGrp="1" noChangeAspect="1"/>
          </p:cNvSpPr>
          <p:nvPr>
            <p:ph type="pic" idx="22"/>
          </p:nvPr>
        </p:nvSpPr>
        <p:spPr>
          <a:xfrm>
            <a:off x="6114603" y="2092235"/>
            <a:ext cx="2199085"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27" name="Text Placeholder 3"/>
          <p:cNvSpPr>
            <a:spLocks noGrp="1"/>
          </p:cNvSpPr>
          <p:nvPr>
            <p:ph type="body" sz="half" idx="20"/>
          </p:nvPr>
        </p:nvSpPr>
        <p:spPr>
          <a:xfrm>
            <a:off x="5979973" y="4565410"/>
            <a:ext cx="2470694" cy="1225790"/>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3" name="Date Placeholder 2"/>
          <p:cNvSpPr>
            <a:spLocks noGrp="1"/>
          </p:cNvSpPr>
          <p:nvPr>
            <p:ph type="dt" sz="half" idx="10"/>
          </p:nvPr>
        </p:nvSpPr>
        <p:spPr/>
        <p:txBody>
          <a:bodyPr/>
          <a:lstStyle/>
          <a:p>
            <a:fld id="{B6C3E8B1-FE39-4C54-9624-E3AB9F2EC2FE}" type="datetimeFigureOut">
              <a:rPr lang="en-US" smtClean="0"/>
              <a:t>2/16/2020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9B5270C5-8597-4D4F-A8F1-AAEF8CDCAFDE}" type="slidenum">
              <a:rPr lang="en-US" smtClean="0"/>
              <a:t>‹#›</a:t>
            </a:fld>
            <a:endParaRPr lang="en-US" dirty="0"/>
          </a:p>
        </p:txBody>
      </p:sp>
    </p:spTree>
    <p:extLst>
      <p:ext uri="{BB962C8B-B14F-4D97-AF65-F5344CB8AC3E}">
        <p14:creationId xmlns:p14="http://schemas.microsoft.com/office/powerpoint/2010/main" val="287326258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C3E8B1-FE39-4C54-9624-E3AB9F2EC2FE}" type="datetimeFigureOut">
              <a:rPr lang="en-US" smtClean="0"/>
              <a:t>2/16/2020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B5270C5-8597-4D4F-A8F1-AAEF8CDCAFDE}" type="slidenum">
              <a:rPr lang="en-US" smtClean="0"/>
              <a:t>‹#›</a:t>
            </a:fld>
            <a:endParaRPr lang="en-US" dirty="0"/>
          </a:p>
        </p:txBody>
      </p:sp>
    </p:spTree>
    <p:extLst>
      <p:ext uri="{BB962C8B-B14F-4D97-AF65-F5344CB8AC3E}">
        <p14:creationId xmlns:p14="http://schemas.microsoft.com/office/powerpoint/2010/main" val="372536880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609600"/>
            <a:ext cx="1906993" cy="5181601"/>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685346" y="609600"/>
            <a:ext cx="5744029" cy="5181601"/>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C3E8B1-FE39-4C54-9624-E3AB9F2EC2FE}" type="datetimeFigureOut">
              <a:rPr lang="en-US" smtClean="0"/>
              <a:t>2/16/2020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B5270C5-8597-4D4F-A8F1-AAEF8CDCAFDE}" type="slidenum">
              <a:rPr lang="en-US" smtClean="0"/>
              <a:t>‹#›</a:t>
            </a:fld>
            <a:endParaRPr lang="en-US" dirty="0"/>
          </a:p>
        </p:txBody>
      </p:sp>
    </p:spTree>
    <p:extLst>
      <p:ext uri="{BB962C8B-B14F-4D97-AF65-F5344CB8AC3E}">
        <p14:creationId xmlns:p14="http://schemas.microsoft.com/office/powerpoint/2010/main" val="44198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C3E8B1-FE39-4C54-9624-E3AB9F2EC2FE}" type="datetimeFigureOut">
              <a:rPr lang="en-US" smtClean="0"/>
              <a:t>2/16/2020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B5270C5-8597-4D4F-A8F1-AAEF8CDCAFDE}" type="slidenum">
              <a:rPr lang="en-US" smtClean="0"/>
              <a:t>‹#›</a:t>
            </a:fld>
            <a:endParaRPr lang="en-US" dirty="0"/>
          </a:p>
        </p:txBody>
      </p:sp>
    </p:spTree>
    <p:extLst>
      <p:ext uri="{BB962C8B-B14F-4D97-AF65-F5344CB8AC3E}">
        <p14:creationId xmlns:p14="http://schemas.microsoft.com/office/powerpoint/2010/main" val="591516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21933" y="657227"/>
            <a:ext cx="7300134" cy="2852737"/>
          </a:xfrm>
        </p:spPr>
        <p:txBody>
          <a:bodyPr anchor="b">
            <a:normAutofit/>
          </a:bodyPr>
          <a:lstStyle>
            <a:lvl1pPr>
              <a:defRPr sz="3400"/>
            </a:lvl1pPr>
          </a:lstStyle>
          <a:p>
            <a:r>
              <a:rPr lang="en-US"/>
              <a:t>Click to edit Master title style</a:t>
            </a:r>
            <a:endParaRPr lang="en-US" dirty="0"/>
          </a:p>
        </p:txBody>
      </p:sp>
      <p:sp>
        <p:nvSpPr>
          <p:cNvPr id="3" name="Text Placeholder 2"/>
          <p:cNvSpPr>
            <a:spLocks noGrp="1"/>
          </p:cNvSpPr>
          <p:nvPr>
            <p:ph type="body" idx="1"/>
          </p:nvPr>
        </p:nvSpPr>
        <p:spPr>
          <a:xfrm>
            <a:off x="921933" y="3602039"/>
            <a:ext cx="7300134" cy="1500187"/>
          </a:xfrm>
        </p:spPr>
        <p:txBody>
          <a:bodyPr/>
          <a:lstStyle>
            <a:lvl1pPr marL="0" indent="0" algn="ctr">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C3E8B1-FE39-4C54-9624-E3AB9F2EC2FE}" type="datetimeFigureOut">
              <a:rPr lang="en-US" smtClean="0"/>
              <a:t>2/16/2020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B5270C5-8597-4D4F-A8F1-AAEF8CDCAFDE}" type="slidenum">
              <a:rPr lang="en-US" smtClean="0"/>
              <a:t>‹#›</a:t>
            </a:fld>
            <a:endParaRPr lang="en-US" dirty="0"/>
          </a:p>
        </p:txBody>
      </p:sp>
    </p:spTree>
    <p:extLst>
      <p:ext uri="{BB962C8B-B14F-4D97-AF65-F5344CB8AC3E}">
        <p14:creationId xmlns:p14="http://schemas.microsoft.com/office/powerpoint/2010/main" val="1879323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85347" y="609601"/>
            <a:ext cx="7765321" cy="1326321"/>
          </a:xfrm>
        </p:spPr>
        <p:txBody>
          <a:bodyPr/>
          <a:lstStyle/>
          <a:p>
            <a:r>
              <a:rPr lang="en-US"/>
              <a:t>Click to edit Master title style</a:t>
            </a:r>
            <a:endParaRPr lang="en-US" dirty="0"/>
          </a:p>
        </p:txBody>
      </p:sp>
      <p:sp>
        <p:nvSpPr>
          <p:cNvPr id="3" name="Content Placeholder 2"/>
          <p:cNvSpPr>
            <a:spLocks noGrp="1"/>
          </p:cNvSpPr>
          <p:nvPr>
            <p:ph sz="half" idx="1"/>
          </p:nvPr>
        </p:nvSpPr>
        <p:spPr>
          <a:xfrm>
            <a:off x="685346" y="2088320"/>
            <a:ext cx="3829503" cy="370288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30052" y="2088320"/>
            <a:ext cx="3820616" cy="370288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C3E8B1-FE39-4C54-9624-E3AB9F2EC2FE}" type="datetimeFigureOut">
              <a:rPr lang="en-US" smtClean="0"/>
              <a:t>2/16/2020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9B5270C5-8597-4D4F-A8F1-AAEF8CDCAFDE}" type="slidenum">
              <a:rPr lang="en-US" smtClean="0"/>
              <a:t>‹#›</a:t>
            </a:fld>
            <a:endParaRPr lang="en-US" dirty="0"/>
          </a:p>
        </p:txBody>
      </p:sp>
    </p:spTree>
    <p:extLst>
      <p:ext uri="{BB962C8B-B14F-4D97-AF65-F5344CB8AC3E}">
        <p14:creationId xmlns:p14="http://schemas.microsoft.com/office/powerpoint/2010/main" val="698267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85347" y="609601"/>
            <a:ext cx="7765321"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915427" y="2088320"/>
            <a:ext cx="3600326" cy="823912"/>
          </a:xfrm>
        </p:spPr>
        <p:txBody>
          <a:bodyPr anchor="b"/>
          <a:lstStyle>
            <a:lvl1pPr marL="0" indent="0">
              <a:lnSpc>
                <a:spcPct val="100000"/>
              </a:lnSpc>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85346" y="2912232"/>
            <a:ext cx="3830406" cy="287896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859230" y="2088320"/>
            <a:ext cx="3591437" cy="823912"/>
          </a:xfrm>
        </p:spPr>
        <p:txBody>
          <a:bodyPr anchor="b"/>
          <a:lstStyle>
            <a:lvl1pPr marL="0" indent="0">
              <a:lnSpc>
                <a:spcPct val="100000"/>
              </a:lnSpc>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912232"/>
            <a:ext cx="3821518" cy="287896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C3E8B1-FE39-4C54-9624-E3AB9F2EC2FE}" type="datetimeFigureOut">
              <a:rPr lang="en-US" smtClean="0"/>
              <a:t>2/16/2020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9B5270C5-8597-4D4F-A8F1-AAEF8CDCAFDE}" type="slidenum">
              <a:rPr lang="en-US" smtClean="0"/>
              <a:t>‹#›</a:t>
            </a:fld>
            <a:endParaRPr lang="en-US" dirty="0"/>
          </a:p>
        </p:txBody>
      </p:sp>
    </p:spTree>
    <p:extLst>
      <p:ext uri="{BB962C8B-B14F-4D97-AF65-F5344CB8AC3E}">
        <p14:creationId xmlns:p14="http://schemas.microsoft.com/office/powerpoint/2010/main" val="14117016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C3E8B1-FE39-4C54-9624-E3AB9F2EC2FE}" type="datetimeFigureOut">
              <a:rPr lang="en-US" smtClean="0"/>
              <a:t>2/16/2020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9B5270C5-8597-4D4F-A8F1-AAEF8CDCAFDE}" type="slidenum">
              <a:rPr lang="en-US" smtClean="0"/>
              <a:t>‹#›</a:t>
            </a:fld>
            <a:endParaRPr lang="en-US" dirty="0"/>
          </a:p>
        </p:txBody>
      </p:sp>
    </p:spTree>
    <p:extLst>
      <p:ext uri="{BB962C8B-B14F-4D97-AF65-F5344CB8AC3E}">
        <p14:creationId xmlns:p14="http://schemas.microsoft.com/office/powerpoint/2010/main" val="7791988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C3E8B1-FE39-4C54-9624-E3AB9F2EC2FE}" type="datetimeFigureOut">
              <a:rPr lang="en-US" smtClean="0"/>
              <a:t>2/16/2020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9B5270C5-8597-4D4F-A8F1-AAEF8CDCAFDE}" type="slidenum">
              <a:rPr lang="en-US" smtClean="0"/>
              <a:t>‹#›</a:t>
            </a:fld>
            <a:endParaRPr lang="en-US" dirty="0"/>
          </a:p>
        </p:txBody>
      </p:sp>
    </p:spTree>
    <p:extLst>
      <p:ext uri="{BB962C8B-B14F-4D97-AF65-F5344CB8AC3E}">
        <p14:creationId xmlns:p14="http://schemas.microsoft.com/office/powerpoint/2010/main" val="34882238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7921" y="609600"/>
            <a:ext cx="2949178" cy="2362200"/>
          </a:xfrm>
        </p:spPr>
        <p:txBody>
          <a:bodyPr anchor="b">
            <a:normAutofit/>
          </a:bodyPr>
          <a:lstStyle>
            <a:lvl1pPr>
              <a:defRPr sz="2800"/>
            </a:lvl1pPr>
          </a:lstStyle>
          <a:p>
            <a:r>
              <a:rPr lang="en-US"/>
              <a:t>Click to edit Master title style</a:t>
            </a:r>
            <a:endParaRPr lang="en-US" dirty="0"/>
          </a:p>
        </p:txBody>
      </p:sp>
      <p:sp>
        <p:nvSpPr>
          <p:cNvPr id="3" name="Content Placeholder 2"/>
          <p:cNvSpPr>
            <a:spLocks noGrp="1"/>
          </p:cNvSpPr>
          <p:nvPr>
            <p:ph idx="1"/>
          </p:nvPr>
        </p:nvSpPr>
        <p:spPr>
          <a:xfrm>
            <a:off x="3808548" y="609600"/>
            <a:ext cx="4642119" cy="5181600"/>
          </a:xfrm>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7921" y="2971801"/>
            <a:ext cx="2949178" cy="2819399"/>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6C3E8B1-FE39-4C54-9624-E3AB9F2EC2FE}" type="datetimeFigureOut">
              <a:rPr lang="en-US" smtClean="0"/>
              <a:t>2/16/2020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9B5270C5-8597-4D4F-A8F1-AAEF8CDCAFDE}" type="slidenum">
              <a:rPr lang="en-US" smtClean="0"/>
              <a:t>‹#›</a:t>
            </a:fld>
            <a:endParaRPr lang="en-US" dirty="0"/>
          </a:p>
        </p:txBody>
      </p:sp>
    </p:spTree>
    <p:extLst>
      <p:ext uri="{BB962C8B-B14F-4D97-AF65-F5344CB8AC3E}">
        <p14:creationId xmlns:p14="http://schemas.microsoft.com/office/powerpoint/2010/main" val="6889671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7921" y="609600"/>
            <a:ext cx="4167603" cy="2362200"/>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249932" y="758881"/>
            <a:ext cx="2966938" cy="4883038"/>
          </a:xfrm>
          <a:noFill/>
          <a:ln w="1905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685346" y="2971800"/>
            <a:ext cx="4171242" cy="2819400"/>
          </a:xfrm>
        </p:spPr>
        <p:txBody>
          <a:bodyPr>
            <a:normAutofit/>
          </a:bodyPr>
          <a:lstStyle>
            <a:lvl1pPr marL="0" indent="0" algn="ctr">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6C3E8B1-FE39-4C54-9624-E3AB9F2EC2FE}" type="datetimeFigureOut">
              <a:rPr lang="en-US" smtClean="0"/>
              <a:t>2/16/2020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9B5270C5-8597-4D4F-A8F1-AAEF8CDCAFDE}" type="slidenum">
              <a:rPr lang="en-US" smtClean="0"/>
              <a:t>‹#›</a:t>
            </a:fld>
            <a:endParaRPr lang="en-US" dirty="0"/>
          </a:p>
        </p:txBody>
      </p:sp>
    </p:spTree>
    <p:extLst>
      <p:ext uri="{BB962C8B-B14F-4D97-AF65-F5344CB8AC3E}">
        <p14:creationId xmlns:p14="http://schemas.microsoft.com/office/powerpoint/2010/main" val="15030679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5347" y="609601"/>
            <a:ext cx="7765321" cy="1326321"/>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5346" y="2096064"/>
            <a:ext cx="7765322" cy="3695136"/>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759052" y="5883276"/>
            <a:ext cx="2057400" cy="365125"/>
          </a:xfrm>
          <a:prstGeom prst="rect">
            <a:avLst/>
          </a:prstGeom>
        </p:spPr>
        <p:txBody>
          <a:bodyPr vert="horz" lIns="91440" tIns="45720" rIns="91440" bIns="45720" rtlCol="0" anchor="ctr"/>
          <a:lstStyle>
            <a:lvl1pPr algn="r">
              <a:defRPr sz="1000">
                <a:solidFill>
                  <a:schemeClr val="tx1">
                    <a:tint val="75000"/>
                  </a:schemeClr>
                </a:solidFill>
              </a:defRPr>
            </a:lvl1pPr>
          </a:lstStyle>
          <a:p>
            <a:fld id="{B6C3E8B1-FE39-4C54-9624-E3AB9F2EC2FE}" type="datetimeFigureOut">
              <a:rPr lang="en-US" smtClean="0"/>
              <a:t>2/16/2020</a:t>
            </a:fld>
            <a:endParaRPr lang="en-US" dirty="0"/>
          </a:p>
        </p:txBody>
      </p:sp>
      <p:sp>
        <p:nvSpPr>
          <p:cNvPr id="5" name="Footer Placeholder 4"/>
          <p:cNvSpPr>
            <a:spLocks noGrp="1"/>
          </p:cNvSpPr>
          <p:nvPr>
            <p:ph type="ftr" sz="quarter" idx="3"/>
          </p:nvPr>
        </p:nvSpPr>
        <p:spPr>
          <a:xfrm>
            <a:off x="685346" y="5883276"/>
            <a:ext cx="5004649" cy="365125"/>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7885509" y="5883276"/>
            <a:ext cx="565159" cy="365125"/>
          </a:xfrm>
          <a:prstGeom prst="rect">
            <a:avLst/>
          </a:prstGeom>
        </p:spPr>
        <p:txBody>
          <a:bodyPr vert="horz" lIns="91440" tIns="45720" rIns="91440" bIns="45720" rtlCol="0" anchor="ctr"/>
          <a:lstStyle>
            <a:lvl1pPr algn="r">
              <a:defRPr sz="1000">
                <a:solidFill>
                  <a:schemeClr val="tx1">
                    <a:tint val="75000"/>
                  </a:schemeClr>
                </a:solidFill>
              </a:defRPr>
            </a:lvl1pPr>
          </a:lstStyle>
          <a:p>
            <a:fld id="{9B5270C5-8597-4D4F-A8F1-AAEF8CDCAFDE}" type="slidenum">
              <a:rPr lang="en-US" smtClean="0"/>
              <a:t>‹#›</a:t>
            </a:fld>
            <a:endParaRPr lang="en-US" dirty="0"/>
          </a:p>
        </p:txBody>
      </p:sp>
    </p:spTree>
    <p:extLst>
      <p:ext uri="{BB962C8B-B14F-4D97-AF65-F5344CB8AC3E}">
        <p14:creationId xmlns:p14="http://schemas.microsoft.com/office/powerpoint/2010/main" val="2476195478"/>
      </p:ext>
    </p:extLst>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 id="2147483686" r:id="rId14"/>
    <p:sldLayoutId id="2147483687" r:id="rId15"/>
    <p:sldLayoutId id="2147483688" r:id="rId16"/>
    <p:sldLayoutId id="2147483689" r:id="rId17"/>
  </p:sldLayoutIdLst>
  <p:txStyles>
    <p:titleStyle>
      <a:lvl1pPr algn="ctr" defTabSz="914400" rtl="0" eaLnBrk="1" latinLnBrk="0" hangingPunct="1">
        <a:lnSpc>
          <a:spcPct val="90000"/>
        </a:lnSpc>
        <a:spcBef>
          <a:spcPct val="0"/>
        </a:spcBef>
        <a:buNone/>
        <a:defRPr sz="3400" b="1" i="0" kern="1200" cap="all">
          <a:solidFill>
            <a:schemeClr val="tx1"/>
          </a:solidFill>
          <a:effectLst>
            <a:outerShdw blurRad="50800" dist="63500" dir="2700000" algn="tl" rotWithShape="0">
              <a:srgbClr val="000000">
                <a:alpha val="48000"/>
              </a:srgbClr>
            </a:outerShdw>
          </a:effectLst>
          <a:latin typeface="+mj-lt"/>
          <a:ea typeface="+mj-ea"/>
          <a:cs typeface="+mj-cs"/>
        </a:defRPr>
      </a:lvl1pPr>
    </p:titleStyle>
    <p:bodyStyle>
      <a:lvl1pPr marL="228600" indent="-228600" algn="l" defTabSz="914400" rtl="0" eaLnBrk="1" latinLnBrk="0" hangingPunct="1">
        <a:lnSpc>
          <a:spcPct val="120000"/>
        </a:lnSpc>
        <a:spcBef>
          <a:spcPts val="1000"/>
        </a:spcBef>
        <a:buFont typeface="Arial" panose="020B0604020202020204" pitchFamily="34" charset="0"/>
        <a:buChar char="•"/>
        <a:defRPr sz="2000" kern="1200">
          <a:solidFill>
            <a:schemeClr val="tx1"/>
          </a:solidFill>
          <a:effectLst>
            <a:outerShdw blurRad="50800" dist="38100" dir="2700000" algn="tl" rotWithShape="0">
              <a:srgbClr val="000000">
                <a:alpha val="48000"/>
              </a:srgbClr>
            </a:outerShdw>
          </a:effectLst>
          <a:latin typeface="+mn-lt"/>
          <a:ea typeface="+mn-ea"/>
          <a:cs typeface="+mn-cs"/>
        </a:defRPr>
      </a:lvl1pPr>
      <a:lvl2pPr marL="685800" indent="-228600" algn="l" defTabSz="914400" rtl="0" eaLnBrk="1" latinLnBrk="0" hangingPunct="1">
        <a:lnSpc>
          <a:spcPct val="120000"/>
        </a:lnSpc>
        <a:spcBef>
          <a:spcPts val="500"/>
        </a:spcBef>
        <a:buFont typeface="Arial" panose="020B0604020202020204" pitchFamily="34" charset="0"/>
        <a:buChar char="•"/>
        <a:defRPr sz="1800" kern="1200">
          <a:solidFill>
            <a:schemeClr val="tx1"/>
          </a:solidFill>
          <a:effectLst>
            <a:outerShdw blurRad="50800" dist="38100" dir="2700000" algn="tl" rotWithShape="0">
              <a:srgbClr val="000000">
                <a:alpha val="48000"/>
              </a:srgbClr>
            </a:outerShdw>
          </a:effectLst>
          <a:latin typeface="+mn-lt"/>
          <a:ea typeface="+mn-ea"/>
          <a:cs typeface="+mn-cs"/>
        </a:defRPr>
      </a:lvl2pPr>
      <a:lvl3pPr marL="1143000" indent="-228600" algn="l" defTabSz="914400" rtl="0" eaLnBrk="1" latinLnBrk="0" hangingPunct="1">
        <a:lnSpc>
          <a:spcPct val="120000"/>
        </a:lnSpc>
        <a:spcBef>
          <a:spcPts val="500"/>
        </a:spcBef>
        <a:buFont typeface="Arial" panose="020B0604020202020204" pitchFamily="34" charset="0"/>
        <a:buChar char="•"/>
        <a:defRPr sz="1600" kern="1200">
          <a:solidFill>
            <a:schemeClr val="tx1"/>
          </a:solidFill>
          <a:effectLst>
            <a:outerShdw blurRad="50800" dist="38100" dir="2700000" algn="tl" rotWithShape="0">
              <a:srgbClr val="000000">
                <a:alpha val="48000"/>
              </a:srgbClr>
            </a:outerShdw>
          </a:effectLst>
          <a:latin typeface="+mn-lt"/>
          <a:ea typeface="+mn-ea"/>
          <a:cs typeface="+mn-cs"/>
        </a:defRPr>
      </a:lvl3pPr>
      <a:lvl4pPr marL="1600200" indent="-228600" algn="l" defTabSz="914400" rtl="0" eaLnBrk="1" latinLnBrk="0" hangingPunct="1">
        <a:lnSpc>
          <a:spcPct val="120000"/>
        </a:lnSpc>
        <a:spcBef>
          <a:spcPts val="500"/>
        </a:spcBef>
        <a:buFont typeface="Arial" panose="020B0604020202020204" pitchFamily="34" charset="0"/>
        <a:buChar char="•"/>
        <a:defRPr sz="1400" kern="1200">
          <a:solidFill>
            <a:schemeClr val="tx1"/>
          </a:solidFill>
          <a:effectLst>
            <a:outerShdw blurRad="50800" dist="38100" dir="2700000" algn="tl" rotWithShape="0">
              <a:srgbClr val="000000">
                <a:alpha val="48000"/>
              </a:srgbClr>
            </a:outerShdw>
          </a:effectLst>
          <a:latin typeface="+mn-lt"/>
          <a:ea typeface="+mn-ea"/>
          <a:cs typeface="+mn-cs"/>
        </a:defRPr>
      </a:lvl4pPr>
      <a:lvl5pPr marL="20574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5pPr>
      <a:lvl6pPr marL="25146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6pPr>
      <a:lvl7pPr marL="29718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7pPr>
      <a:lvl8pPr marL="34290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8pPr>
      <a:lvl9pPr marL="38862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2971800"/>
            <a:ext cx="9144000" cy="914400"/>
          </a:xfrm>
          <a:prstGeom prst="rect">
            <a:avLst/>
          </a:prstGeom>
          <a:noFill/>
          <a:ln>
            <a:noFill/>
          </a:ln>
        </p:spPr>
        <p:txBody>
          <a:bodyPr wrap="square" rtlCol="0" anchor="ctr">
            <a:spAutoFit/>
          </a:bodyPr>
          <a:lstStyle/>
          <a:p>
            <a:pPr marL="0" marR="0" lvl="0" indent="0" algn="ctr" defTabSz="914400" rtl="0" eaLnBrk="1" fontAlgn="auto" latinLnBrk="0" hangingPunct="1">
              <a:lnSpc>
                <a:spcPct val="80000"/>
              </a:lnSpc>
              <a:spcBef>
                <a:spcPts val="0"/>
              </a:spcBef>
              <a:spcAft>
                <a:spcPts val="0"/>
              </a:spcAft>
              <a:buClrTx/>
              <a:buSzTx/>
              <a:buFontTx/>
              <a:buNone/>
              <a:tabLst/>
              <a:defRPr/>
            </a:pPr>
            <a:r>
              <a:rPr kumimoji="0" lang="en-US" sz="6600" b="1" i="0" u="none" strike="noStrike" kern="0" cap="none" spc="0" normalizeH="0" baseline="0" noProof="0" dirty="0">
                <a:ln w="28575">
                  <a:solidFill>
                    <a:srgbClr val="FFC000"/>
                  </a:solidFill>
                </a:ln>
                <a:solidFill>
                  <a:srgbClr val="00B0F0"/>
                </a:solidFill>
                <a:effectLst/>
                <a:uLnTx/>
                <a:uFillTx/>
                <a:latin typeface="Rockwell" panose="02060603020205020403"/>
                <a:ea typeface="+mn-ea"/>
                <a:cs typeface="+mn-cs"/>
              </a:rPr>
              <a:t>A</a:t>
            </a:r>
            <a:r>
              <a:rPr kumimoji="0" lang="en-US" sz="5000" b="1" i="0" u="none" strike="noStrike" kern="0" cap="none" spc="0" normalizeH="0" baseline="0" noProof="0" dirty="0">
                <a:ln w="28575">
                  <a:solidFill>
                    <a:srgbClr val="FFC000"/>
                  </a:solidFill>
                </a:ln>
                <a:solidFill>
                  <a:srgbClr val="00B0F0"/>
                </a:solidFill>
                <a:effectLst/>
                <a:uLnTx/>
                <a:uFillTx/>
                <a:latin typeface="Rockwell" panose="02060603020205020403"/>
                <a:ea typeface="+mn-ea"/>
                <a:cs typeface="+mn-cs"/>
              </a:rPr>
              <a:t> </a:t>
            </a:r>
            <a:r>
              <a:rPr kumimoji="0" lang="en-US" sz="6600" b="1" i="0" u="none" strike="noStrike" kern="0" cap="none" spc="0" normalizeH="0" baseline="0" noProof="0" dirty="0">
                <a:ln w="28575">
                  <a:solidFill>
                    <a:srgbClr val="FFC000"/>
                  </a:solidFill>
                </a:ln>
                <a:solidFill>
                  <a:srgbClr val="00B0F0"/>
                </a:solidFill>
                <a:effectLst/>
                <a:uLnTx/>
                <a:uFillTx/>
                <a:latin typeface="Rockwell" panose="02060603020205020403"/>
                <a:ea typeface="+mn-ea"/>
                <a:cs typeface="+mn-cs"/>
              </a:rPr>
              <a:t>K</a:t>
            </a:r>
            <a:r>
              <a:rPr kumimoji="0" lang="en-US" sz="5300" b="1" i="0" u="none" strike="noStrike" kern="0" cap="none" spc="0" normalizeH="0" baseline="0" noProof="0" dirty="0">
                <a:ln w="28575">
                  <a:solidFill>
                    <a:srgbClr val="FFC000"/>
                  </a:solidFill>
                </a:ln>
                <a:solidFill>
                  <a:srgbClr val="00B0F0"/>
                </a:solidFill>
                <a:effectLst/>
                <a:uLnTx/>
                <a:uFillTx/>
                <a:latin typeface="Rockwell" panose="02060603020205020403"/>
                <a:ea typeface="+mn-ea"/>
                <a:cs typeface="+mn-cs"/>
              </a:rPr>
              <a:t>INGDOM</a:t>
            </a:r>
            <a:r>
              <a:rPr kumimoji="0" lang="en-US" sz="5000" b="1" i="0" u="none" strike="noStrike" kern="0" cap="none" spc="0" normalizeH="0" baseline="0" noProof="0" dirty="0">
                <a:ln w="28575">
                  <a:solidFill>
                    <a:srgbClr val="FFC000"/>
                  </a:solidFill>
                </a:ln>
                <a:solidFill>
                  <a:srgbClr val="00B0F0"/>
                </a:solidFill>
                <a:effectLst/>
                <a:uLnTx/>
                <a:uFillTx/>
                <a:latin typeface="Rockwell" panose="02060603020205020403"/>
                <a:ea typeface="+mn-ea"/>
                <a:cs typeface="+mn-cs"/>
              </a:rPr>
              <a:t> </a:t>
            </a:r>
            <a:r>
              <a:rPr kumimoji="0" lang="en-US" sz="5300" b="1" i="0" u="none" strike="noStrike" kern="0" cap="none" spc="0" normalizeH="0" baseline="0" noProof="0" dirty="0">
                <a:ln w="28575">
                  <a:solidFill>
                    <a:srgbClr val="FFC000"/>
                  </a:solidFill>
                </a:ln>
                <a:solidFill>
                  <a:srgbClr val="00B0F0"/>
                </a:solidFill>
                <a:effectLst/>
                <a:uLnTx/>
                <a:uFillTx/>
                <a:latin typeface="Rockwell" panose="02060603020205020403"/>
                <a:ea typeface="+mn-ea"/>
                <a:cs typeface="+mn-cs"/>
              </a:rPr>
              <a:t>OF</a:t>
            </a:r>
            <a:r>
              <a:rPr kumimoji="0" lang="en-US" sz="5000" b="1" i="0" u="none" strike="noStrike" kern="0" cap="none" spc="0" normalizeH="0" baseline="0" noProof="0" dirty="0">
                <a:ln w="28575">
                  <a:solidFill>
                    <a:srgbClr val="FFC000"/>
                  </a:solidFill>
                </a:ln>
                <a:solidFill>
                  <a:srgbClr val="00B0F0"/>
                </a:solidFill>
                <a:effectLst/>
                <a:uLnTx/>
                <a:uFillTx/>
                <a:latin typeface="Rockwell" panose="02060603020205020403"/>
                <a:ea typeface="+mn-ea"/>
                <a:cs typeface="+mn-cs"/>
              </a:rPr>
              <a:t> </a:t>
            </a:r>
            <a:r>
              <a:rPr kumimoji="0" lang="en-US" sz="6600" b="1" i="0" u="none" strike="noStrike" kern="0" cap="none" spc="0" normalizeH="0" baseline="0" noProof="0" dirty="0">
                <a:ln w="28575">
                  <a:solidFill>
                    <a:srgbClr val="FFC000"/>
                  </a:solidFill>
                </a:ln>
                <a:solidFill>
                  <a:srgbClr val="00B0F0"/>
                </a:solidFill>
                <a:effectLst/>
                <a:uLnTx/>
                <a:uFillTx/>
                <a:latin typeface="Rockwell" panose="02060603020205020403"/>
                <a:ea typeface="+mn-ea"/>
                <a:cs typeface="+mn-cs"/>
              </a:rPr>
              <a:t>P</a:t>
            </a:r>
            <a:r>
              <a:rPr kumimoji="0" lang="en-US" sz="5300" b="1" i="0" u="none" strike="noStrike" kern="0" cap="none" spc="0" normalizeH="0" baseline="0" noProof="0" dirty="0">
                <a:ln w="28575">
                  <a:solidFill>
                    <a:srgbClr val="FFC000"/>
                  </a:solidFill>
                </a:ln>
                <a:solidFill>
                  <a:srgbClr val="00B0F0"/>
                </a:solidFill>
                <a:effectLst/>
                <a:uLnTx/>
                <a:uFillTx/>
                <a:latin typeface="Rockwell" panose="02060603020205020403"/>
                <a:ea typeface="+mn-ea"/>
                <a:cs typeface="+mn-cs"/>
              </a:rPr>
              <a:t>RIESTS</a:t>
            </a:r>
          </a:p>
        </p:txBody>
      </p:sp>
      <p:cxnSp>
        <p:nvCxnSpPr>
          <p:cNvPr id="14" name="Straight Connector 13"/>
          <p:cNvCxnSpPr/>
          <p:nvPr/>
        </p:nvCxnSpPr>
        <p:spPr>
          <a:xfrm>
            <a:off x="91440" y="2880360"/>
            <a:ext cx="8961120" cy="0"/>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91440" y="3840480"/>
            <a:ext cx="8961120" cy="0"/>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132526" y="331305"/>
            <a:ext cx="3869633" cy="0"/>
          </a:xfrm>
          <a:prstGeom prst="line">
            <a:avLst/>
          </a:prstGeom>
          <a:noFill/>
          <a:ln w="76200" cap="flat" cmpd="sng" algn="ctr">
            <a:solidFill>
              <a:srgbClr val="FFC000"/>
            </a:solidFill>
            <a:prstDash val="solid"/>
            <a:miter lim="800000"/>
          </a:ln>
          <a:effectLst/>
        </p:spPr>
      </p:cxnSp>
      <p:cxnSp>
        <p:nvCxnSpPr>
          <p:cNvPr id="19" name="Straight Connector 18"/>
          <p:cNvCxnSpPr/>
          <p:nvPr/>
        </p:nvCxnSpPr>
        <p:spPr>
          <a:xfrm>
            <a:off x="145778" y="1132336"/>
            <a:ext cx="3869633" cy="0"/>
          </a:xfrm>
          <a:prstGeom prst="line">
            <a:avLst/>
          </a:prstGeom>
          <a:noFill/>
          <a:ln w="76200" cap="flat" cmpd="sng" algn="ctr">
            <a:solidFill>
              <a:srgbClr val="FFC000"/>
            </a:solidFill>
            <a:prstDash val="solid"/>
            <a:miter lim="800000"/>
          </a:ln>
          <a:effectLst/>
        </p:spPr>
      </p:cxnSp>
      <p:sp>
        <p:nvSpPr>
          <p:cNvPr id="20" name="TextBox 19"/>
          <p:cNvSpPr txBox="1"/>
          <p:nvPr/>
        </p:nvSpPr>
        <p:spPr>
          <a:xfrm>
            <a:off x="66265" y="331303"/>
            <a:ext cx="9024726" cy="754053"/>
          </a:xfrm>
          <a:prstGeom prst="rect">
            <a:avLst/>
          </a:prstGeom>
          <a:noFill/>
          <a:ln w="19050">
            <a:no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300" b="1" i="0" u="none" strike="noStrike" kern="0" cap="none" spc="0" normalizeH="0" baseline="0" noProof="0" dirty="0">
                <a:ln w="12700">
                  <a:solidFill>
                    <a:sysClr val="windowText" lastClr="000000"/>
                  </a:solidFill>
                </a:ln>
                <a:solidFill>
                  <a:srgbClr val="FFC000"/>
                </a:solidFill>
                <a:effectLst/>
                <a:uLnTx/>
                <a:uFillTx/>
                <a:latin typeface="Calibri" panose="020F0502020204030204"/>
                <a:ea typeface="+mn-ea"/>
                <a:cs typeface="+mn-cs"/>
              </a:rPr>
              <a:t>Holy Spirit </a:t>
            </a:r>
            <a:r>
              <a:rPr lang="en-US" sz="4300" b="1" kern="0" dirty="0">
                <a:ln w="12700">
                  <a:solidFill>
                    <a:sysClr val="windowText" lastClr="000000"/>
                  </a:solidFill>
                </a:ln>
                <a:solidFill>
                  <a:srgbClr val="FFC000"/>
                </a:solidFill>
                <a:latin typeface="Calibri" panose="020F0502020204030204"/>
              </a:rPr>
              <a:t>Empowered</a:t>
            </a:r>
            <a:r>
              <a:rPr kumimoji="0" lang="en-US" sz="4300" b="1" i="0" u="none" strike="noStrike" kern="0" cap="none" spc="0" normalizeH="0" baseline="0" noProof="0" dirty="0">
                <a:ln w="12700">
                  <a:solidFill>
                    <a:sysClr val="windowText" lastClr="000000"/>
                  </a:solidFill>
                </a:ln>
                <a:solidFill>
                  <a:srgbClr val="FFC000"/>
                </a:solidFill>
                <a:effectLst/>
                <a:uLnTx/>
                <a:uFillTx/>
                <a:latin typeface="Calibri" panose="020F0502020204030204"/>
                <a:ea typeface="+mn-ea"/>
                <a:cs typeface="+mn-cs"/>
              </a:rPr>
              <a:t> Witnesses</a:t>
            </a:r>
          </a:p>
        </p:txBody>
      </p:sp>
      <p:sp>
        <p:nvSpPr>
          <p:cNvPr id="21" name="TextBox 20"/>
          <p:cNvSpPr txBox="1"/>
          <p:nvPr/>
        </p:nvSpPr>
        <p:spPr>
          <a:xfrm>
            <a:off x="66265" y="5943600"/>
            <a:ext cx="9064483" cy="76944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400" b="1" i="0" u="none" strike="noStrike" kern="0" cap="none" spc="0" normalizeH="0" baseline="0" noProof="0" dirty="0">
                <a:ln w="12700">
                  <a:solidFill>
                    <a:schemeClr val="bg1"/>
                  </a:solidFill>
                </a:ln>
                <a:solidFill>
                  <a:srgbClr val="FFC000"/>
                </a:solidFill>
                <a:effectLst/>
                <a:uLnTx/>
                <a:uFillTx/>
                <a:latin typeface="Calibri" panose="020F0502020204030204"/>
                <a:ea typeface="+mn-ea"/>
                <a:cs typeface="+mn-cs"/>
              </a:rPr>
              <a:t>Acts 1:1-11</a:t>
            </a:r>
          </a:p>
        </p:txBody>
      </p:sp>
    </p:spTree>
    <p:extLst>
      <p:ext uri="{BB962C8B-B14F-4D97-AF65-F5344CB8AC3E}">
        <p14:creationId xmlns:p14="http://schemas.microsoft.com/office/powerpoint/2010/main" val="308503137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0" y="222232"/>
            <a:ext cx="9143999" cy="1015663"/>
          </a:xfrm>
          <a:prstGeom prst="rect">
            <a:avLst/>
          </a:prstGeom>
          <a:no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6000" b="1" i="0" u="none" strike="noStrike" kern="0" cap="none" spc="0" normalizeH="0" baseline="0" noProof="0" dirty="0">
                <a:ln w="19050">
                  <a:solidFill>
                    <a:schemeClr val="bg1"/>
                  </a:solidFill>
                </a:ln>
                <a:solidFill>
                  <a:srgbClr val="FFC000"/>
                </a:solidFill>
                <a:effectLst/>
                <a:uLnTx/>
                <a:uFillTx/>
              </a:rPr>
              <a:t>Acts 1:9</a:t>
            </a:r>
            <a:endParaRPr kumimoji="0" lang="es-MX" sz="6000" b="1" i="1" u="none" strike="noStrike" kern="0" cap="none" spc="0" normalizeH="0" baseline="0" noProof="0" dirty="0">
              <a:ln w="19050">
                <a:solidFill>
                  <a:schemeClr val="bg1"/>
                </a:solidFill>
              </a:ln>
              <a:solidFill>
                <a:srgbClr val="FFC000"/>
              </a:solidFill>
              <a:effectLst/>
              <a:uLnTx/>
              <a:uFillTx/>
            </a:endParaRPr>
          </a:p>
        </p:txBody>
      </p:sp>
      <p:sp>
        <p:nvSpPr>
          <p:cNvPr id="2" name="TextBox 1"/>
          <p:cNvSpPr txBox="1"/>
          <p:nvPr/>
        </p:nvSpPr>
        <p:spPr>
          <a:xfrm>
            <a:off x="145774" y="1185582"/>
            <a:ext cx="8865704" cy="3046988"/>
          </a:xfrm>
          <a:prstGeom prst="rect">
            <a:avLst/>
          </a:prstGeom>
          <a:noFill/>
        </p:spPr>
        <p:txBody>
          <a:bodyPr wrap="square" rtlCol="0">
            <a:spAutoFit/>
          </a:bodyPr>
          <a:lstStyle/>
          <a:p>
            <a:pPr lvl="0" algn="ctr" defTabSz="914400">
              <a:defRPr/>
            </a:pPr>
            <a:r>
              <a:rPr lang="en-US" sz="4800" b="1" kern="0" dirty="0">
                <a:latin typeface="Calibri" panose="020F0502020204030204" pitchFamily="34" charset="0"/>
                <a:cs typeface="Calibri" panose="020F0502020204030204" pitchFamily="34" charset="0"/>
              </a:rPr>
              <a:t>After saying this, he was taken up into a cloud while they were watching, and they could no longer see him.</a:t>
            </a:r>
          </a:p>
        </p:txBody>
      </p:sp>
    </p:spTree>
    <p:extLst>
      <p:ext uri="{BB962C8B-B14F-4D97-AF65-F5344CB8AC3E}">
        <p14:creationId xmlns:p14="http://schemas.microsoft.com/office/powerpoint/2010/main" val="93070243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0" y="222232"/>
            <a:ext cx="9143999" cy="1015663"/>
          </a:xfrm>
          <a:prstGeom prst="rect">
            <a:avLst/>
          </a:prstGeom>
          <a:no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6000" b="1" i="0" u="none" strike="noStrike" kern="0" cap="none" spc="0" normalizeH="0" baseline="0" noProof="0" dirty="0">
                <a:ln w="19050">
                  <a:solidFill>
                    <a:schemeClr val="bg1"/>
                  </a:solidFill>
                </a:ln>
                <a:solidFill>
                  <a:srgbClr val="FFC000"/>
                </a:solidFill>
                <a:effectLst/>
                <a:uLnTx/>
                <a:uFillTx/>
              </a:rPr>
              <a:t>Acts 1:10</a:t>
            </a:r>
            <a:endParaRPr kumimoji="0" lang="es-MX" sz="6000" b="1" i="1" u="none" strike="noStrike" kern="0" cap="none" spc="0" normalizeH="0" baseline="0" noProof="0" dirty="0">
              <a:ln w="19050">
                <a:solidFill>
                  <a:schemeClr val="bg1"/>
                </a:solidFill>
              </a:ln>
              <a:solidFill>
                <a:srgbClr val="FFC000"/>
              </a:solidFill>
              <a:effectLst/>
              <a:uLnTx/>
              <a:uFillTx/>
            </a:endParaRPr>
          </a:p>
        </p:txBody>
      </p:sp>
      <p:sp>
        <p:nvSpPr>
          <p:cNvPr id="2" name="TextBox 1"/>
          <p:cNvSpPr txBox="1"/>
          <p:nvPr/>
        </p:nvSpPr>
        <p:spPr>
          <a:xfrm>
            <a:off x="145774" y="1185582"/>
            <a:ext cx="8865704" cy="2308324"/>
          </a:xfrm>
          <a:prstGeom prst="rect">
            <a:avLst/>
          </a:prstGeom>
          <a:noFill/>
        </p:spPr>
        <p:txBody>
          <a:bodyPr wrap="square" rtlCol="0">
            <a:spAutoFit/>
          </a:bodyPr>
          <a:lstStyle/>
          <a:p>
            <a:pPr lvl="0" algn="ctr" defTabSz="914400">
              <a:defRPr/>
            </a:pPr>
            <a:r>
              <a:rPr lang="en-US" sz="4800" b="1" kern="0" dirty="0">
                <a:latin typeface="Calibri" panose="020F0502020204030204" pitchFamily="34" charset="0"/>
                <a:cs typeface="Calibri" panose="020F0502020204030204" pitchFamily="34" charset="0"/>
              </a:rPr>
              <a:t>As they strained to see him rising into heaven, two white-robed men suddenly stood among them.</a:t>
            </a:r>
          </a:p>
        </p:txBody>
      </p:sp>
    </p:spTree>
    <p:extLst>
      <p:ext uri="{BB962C8B-B14F-4D97-AF65-F5344CB8AC3E}">
        <p14:creationId xmlns:p14="http://schemas.microsoft.com/office/powerpoint/2010/main" val="288197561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0" y="222232"/>
            <a:ext cx="9143999" cy="1015663"/>
          </a:xfrm>
          <a:prstGeom prst="rect">
            <a:avLst/>
          </a:prstGeom>
          <a:no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6000" b="1" i="0" u="none" strike="noStrike" kern="0" cap="none" spc="0" normalizeH="0" baseline="0" noProof="0" dirty="0">
                <a:ln w="19050">
                  <a:solidFill>
                    <a:schemeClr val="bg1"/>
                  </a:solidFill>
                </a:ln>
                <a:solidFill>
                  <a:srgbClr val="FFC000"/>
                </a:solidFill>
                <a:effectLst/>
                <a:uLnTx/>
                <a:uFillTx/>
              </a:rPr>
              <a:t>Acts 1:11</a:t>
            </a:r>
            <a:endParaRPr kumimoji="0" lang="es-MX" sz="6000" b="1" i="1" u="none" strike="noStrike" kern="0" cap="none" spc="0" normalizeH="0" baseline="0" noProof="0" dirty="0">
              <a:ln w="19050">
                <a:solidFill>
                  <a:schemeClr val="bg1"/>
                </a:solidFill>
              </a:ln>
              <a:solidFill>
                <a:srgbClr val="FFC000"/>
              </a:solidFill>
              <a:effectLst/>
              <a:uLnTx/>
              <a:uFillTx/>
            </a:endParaRPr>
          </a:p>
        </p:txBody>
      </p:sp>
      <p:sp>
        <p:nvSpPr>
          <p:cNvPr id="2" name="TextBox 1"/>
          <p:cNvSpPr txBox="1"/>
          <p:nvPr/>
        </p:nvSpPr>
        <p:spPr>
          <a:xfrm>
            <a:off x="145774" y="1185582"/>
            <a:ext cx="8865704" cy="5262979"/>
          </a:xfrm>
          <a:prstGeom prst="rect">
            <a:avLst/>
          </a:prstGeom>
          <a:noFill/>
        </p:spPr>
        <p:txBody>
          <a:bodyPr wrap="square" rtlCol="0">
            <a:spAutoFit/>
          </a:bodyPr>
          <a:lstStyle/>
          <a:p>
            <a:pPr lvl="0" algn="ctr" defTabSz="914400">
              <a:defRPr/>
            </a:pPr>
            <a:r>
              <a:rPr lang="en-US" sz="4800" b="1" kern="0" dirty="0">
                <a:latin typeface="Calibri" panose="020F0502020204030204" pitchFamily="34" charset="0"/>
                <a:cs typeface="Calibri" panose="020F0502020204030204" pitchFamily="34" charset="0"/>
              </a:rPr>
              <a:t>“Men of Galilee,” they said, “why are you standing here staring into heaven? Jesus has been taken from you into heaven, but someday he will return from heaven in the same way you saw him go!”</a:t>
            </a:r>
          </a:p>
        </p:txBody>
      </p:sp>
    </p:spTree>
    <p:extLst>
      <p:ext uri="{BB962C8B-B14F-4D97-AF65-F5344CB8AC3E}">
        <p14:creationId xmlns:p14="http://schemas.microsoft.com/office/powerpoint/2010/main" val="18895022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2971800"/>
            <a:ext cx="9144000" cy="914400"/>
          </a:xfrm>
          <a:prstGeom prst="rect">
            <a:avLst/>
          </a:prstGeom>
          <a:noFill/>
          <a:ln>
            <a:noFill/>
          </a:ln>
        </p:spPr>
        <p:txBody>
          <a:bodyPr wrap="square" rtlCol="0" anchor="ctr">
            <a:spAutoFit/>
          </a:bodyPr>
          <a:lstStyle/>
          <a:p>
            <a:pPr marL="0" marR="0" lvl="0" indent="0" algn="ctr" defTabSz="914400" rtl="0" eaLnBrk="1" fontAlgn="auto" latinLnBrk="0" hangingPunct="1">
              <a:lnSpc>
                <a:spcPct val="80000"/>
              </a:lnSpc>
              <a:spcBef>
                <a:spcPts val="0"/>
              </a:spcBef>
              <a:spcAft>
                <a:spcPts val="0"/>
              </a:spcAft>
              <a:buClrTx/>
              <a:buSzTx/>
              <a:buFontTx/>
              <a:buNone/>
              <a:tabLst/>
              <a:defRPr/>
            </a:pPr>
            <a:r>
              <a:rPr kumimoji="0" lang="en-US" sz="6600" b="1" i="0" u="none" strike="noStrike" kern="0" cap="none" spc="0" normalizeH="0" baseline="0" noProof="0" dirty="0">
                <a:ln w="28575">
                  <a:solidFill>
                    <a:srgbClr val="FFC000"/>
                  </a:solidFill>
                </a:ln>
                <a:solidFill>
                  <a:srgbClr val="00B0F0"/>
                </a:solidFill>
                <a:effectLst/>
                <a:uLnTx/>
                <a:uFillTx/>
                <a:latin typeface="Rockwell" panose="02060603020205020403"/>
                <a:ea typeface="+mn-ea"/>
                <a:cs typeface="+mn-cs"/>
              </a:rPr>
              <a:t>A</a:t>
            </a:r>
            <a:r>
              <a:rPr kumimoji="0" lang="en-US" sz="5000" b="1" i="0" u="none" strike="noStrike" kern="0" cap="none" spc="0" normalizeH="0" baseline="0" noProof="0" dirty="0">
                <a:ln w="28575">
                  <a:solidFill>
                    <a:srgbClr val="FFC000"/>
                  </a:solidFill>
                </a:ln>
                <a:solidFill>
                  <a:srgbClr val="00B0F0"/>
                </a:solidFill>
                <a:effectLst/>
                <a:uLnTx/>
                <a:uFillTx/>
                <a:latin typeface="Rockwell" panose="02060603020205020403"/>
                <a:ea typeface="+mn-ea"/>
                <a:cs typeface="+mn-cs"/>
              </a:rPr>
              <a:t> </a:t>
            </a:r>
            <a:r>
              <a:rPr kumimoji="0" lang="en-US" sz="6600" b="1" i="0" u="none" strike="noStrike" kern="0" cap="none" spc="0" normalizeH="0" baseline="0" noProof="0" dirty="0">
                <a:ln w="28575">
                  <a:solidFill>
                    <a:srgbClr val="FFC000"/>
                  </a:solidFill>
                </a:ln>
                <a:solidFill>
                  <a:srgbClr val="00B0F0"/>
                </a:solidFill>
                <a:effectLst/>
                <a:uLnTx/>
                <a:uFillTx/>
                <a:latin typeface="Rockwell" panose="02060603020205020403"/>
                <a:ea typeface="+mn-ea"/>
                <a:cs typeface="+mn-cs"/>
              </a:rPr>
              <a:t>K</a:t>
            </a:r>
            <a:r>
              <a:rPr kumimoji="0" lang="en-US" sz="5300" b="1" i="0" u="none" strike="noStrike" kern="0" cap="none" spc="0" normalizeH="0" baseline="0" noProof="0" dirty="0">
                <a:ln w="28575">
                  <a:solidFill>
                    <a:srgbClr val="FFC000"/>
                  </a:solidFill>
                </a:ln>
                <a:solidFill>
                  <a:srgbClr val="00B0F0"/>
                </a:solidFill>
                <a:effectLst/>
                <a:uLnTx/>
                <a:uFillTx/>
                <a:latin typeface="Rockwell" panose="02060603020205020403"/>
                <a:ea typeface="+mn-ea"/>
                <a:cs typeface="+mn-cs"/>
              </a:rPr>
              <a:t>INGDOM</a:t>
            </a:r>
            <a:r>
              <a:rPr kumimoji="0" lang="en-US" sz="5000" b="1" i="0" u="none" strike="noStrike" kern="0" cap="none" spc="0" normalizeH="0" baseline="0" noProof="0" dirty="0">
                <a:ln w="28575">
                  <a:solidFill>
                    <a:srgbClr val="FFC000"/>
                  </a:solidFill>
                </a:ln>
                <a:solidFill>
                  <a:srgbClr val="00B0F0"/>
                </a:solidFill>
                <a:effectLst/>
                <a:uLnTx/>
                <a:uFillTx/>
                <a:latin typeface="Rockwell" panose="02060603020205020403"/>
                <a:ea typeface="+mn-ea"/>
                <a:cs typeface="+mn-cs"/>
              </a:rPr>
              <a:t> </a:t>
            </a:r>
            <a:r>
              <a:rPr kumimoji="0" lang="en-US" sz="5300" b="1" i="0" u="none" strike="noStrike" kern="0" cap="none" spc="0" normalizeH="0" baseline="0" noProof="0" dirty="0">
                <a:ln w="28575">
                  <a:solidFill>
                    <a:srgbClr val="FFC000"/>
                  </a:solidFill>
                </a:ln>
                <a:solidFill>
                  <a:srgbClr val="00B0F0"/>
                </a:solidFill>
                <a:effectLst/>
                <a:uLnTx/>
                <a:uFillTx/>
                <a:latin typeface="Rockwell" panose="02060603020205020403"/>
                <a:ea typeface="+mn-ea"/>
                <a:cs typeface="+mn-cs"/>
              </a:rPr>
              <a:t>OF</a:t>
            </a:r>
            <a:r>
              <a:rPr kumimoji="0" lang="en-US" sz="5000" b="1" i="0" u="none" strike="noStrike" kern="0" cap="none" spc="0" normalizeH="0" baseline="0" noProof="0" dirty="0">
                <a:ln w="28575">
                  <a:solidFill>
                    <a:srgbClr val="FFC000"/>
                  </a:solidFill>
                </a:ln>
                <a:solidFill>
                  <a:srgbClr val="00B0F0"/>
                </a:solidFill>
                <a:effectLst/>
                <a:uLnTx/>
                <a:uFillTx/>
                <a:latin typeface="Rockwell" panose="02060603020205020403"/>
                <a:ea typeface="+mn-ea"/>
                <a:cs typeface="+mn-cs"/>
              </a:rPr>
              <a:t> </a:t>
            </a:r>
            <a:r>
              <a:rPr kumimoji="0" lang="en-US" sz="6600" b="1" i="0" u="none" strike="noStrike" kern="0" cap="none" spc="0" normalizeH="0" baseline="0" noProof="0" dirty="0">
                <a:ln w="28575">
                  <a:solidFill>
                    <a:srgbClr val="FFC000"/>
                  </a:solidFill>
                </a:ln>
                <a:solidFill>
                  <a:srgbClr val="00B0F0"/>
                </a:solidFill>
                <a:effectLst/>
                <a:uLnTx/>
                <a:uFillTx/>
                <a:latin typeface="Rockwell" panose="02060603020205020403"/>
                <a:ea typeface="+mn-ea"/>
                <a:cs typeface="+mn-cs"/>
              </a:rPr>
              <a:t>P</a:t>
            </a:r>
            <a:r>
              <a:rPr kumimoji="0" lang="en-US" sz="5300" b="1" i="0" u="none" strike="noStrike" kern="0" cap="none" spc="0" normalizeH="0" baseline="0" noProof="0" dirty="0">
                <a:ln w="28575">
                  <a:solidFill>
                    <a:srgbClr val="FFC000"/>
                  </a:solidFill>
                </a:ln>
                <a:solidFill>
                  <a:srgbClr val="00B0F0"/>
                </a:solidFill>
                <a:effectLst/>
                <a:uLnTx/>
                <a:uFillTx/>
                <a:latin typeface="Rockwell" panose="02060603020205020403"/>
                <a:ea typeface="+mn-ea"/>
                <a:cs typeface="+mn-cs"/>
              </a:rPr>
              <a:t>RIESTS</a:t>
            </a:r>
          </a:p>
        </p:txBody>
      </p:sp>
      <p:cxnSp>
        <p:nvCxnSpPr>
          <p:cNvPr id="14" name="Straight Connector 13"/>
          <p:cNvCxnSpPr/>
          <p:nvPr/>
        </p:nvCxnSpPr>
        <p:spPr>
          <a:xfrm>
            <a:off x="91440" y="2880360"/>
            <a:ext cx="8961120" cy="0"/>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91440" y="3840480"/>
            <a:ext cx="8961120" cy="0"/>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132526" y="331305"/>
            <a:ext cx="3869633" cy="0"/>
          </a:xfrm>
          <a:prstGeom prst="line">
            <a:avLst/>
          </a:prstGeom>
          <a:noFill/>
          <a:ln w="76200" cap="flat" cmpd="sng" algn="ctr">
            <a:solidFill>
              <a:srgbClr val="FFC000"/>
            </a:solidFill>
            <a:prstDash val="solid"/>
            <a:miter lim="800000"/>
          </a:ln>
          <a:effectLst/>
        </p:spPr>
      </p:cxnSp>
      <p:cxnSp>
        <p:nvCxnSpPr>
          <p:cNvPr id="19" name="Straight Connector 18"/>
          <p:cNvCxnSpPr/>
          <p:nvPr/>
        </p:nvCxnSpPr>
        <p:spPr>
          <a:xfrm>
            <a:off x="145778" y="1132336"/>
            <a:ext cx="3869633" cy="0"/>
          </a:xfrm>
          <a:prstGeom prst="line">
            <a:avLst/>
          </a:prstGeom>
          <a:noFill/>
          <a:ln w="76200" cap="flat" cmpd="sng" algn="ctr">
            <a:solidFill>
              <a:srgbClr val="FFC000"/>
            </a:solidFill>
            <a:prstDash val="solid"/>
            <a:miter lim="800000"/>
          </a:ln>
          <a:effectLst/>
        </p:spPr>
      </p:cxnSp>
      <p:sp>
        <p:nvSpPr>
          <p:cNvPr id="20" name="TextBox 19"/>
          <p:cNvSpPr txBox="1"/>
          <p:nvPr/>
        </p:nvSpPr>
        <p:spPr>
          <a:xfrm>
            <a:off x="66265" y="331303"/>
            <a:ext cx="9024726" cy="754053"/>
          </a:xfrm>
          <a:prstGeom prst="rect">
            <a:avLst/>
          </a:prstGeom>
          <a:noFill/>
          <a:ln w="19050">
            <a:no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300" b="1" i="0" u="none" strike="noStrike" kern="0" cap="none" spc="0" normalizeH="0" baseline="0" noProof="0" dirty="0">
                <a:ln w="12700">
                  <a:solidFill>
                    <a:sysClr val="windowText" lastClr="000000"/>
                  </a:solidFill>
                </a:ln>
                <a:solidFill>
                  <a:srgbClr val="FFC000"/>
                </a:solidFill>
                <a:effectLst/>
                <a:uLnTx/>
                <a:uFillTx/>
                <a:latin typeface="Calibri" panose="020F0502020204030204"/>
                <a:ea typeface="+mn-ea"/>
                <a:cs typeface="+mn-cs"/>
              </a:rPr>
              <a:t>Holy Spirit </a:t>
            </a:r>
            <a:r>
              <a:rPr lang="en-US" sz="4300" b="1" kern="0" dirty="0">
                <a:ln w="12700">
                  <a:solidFill>
                    <a:sysClr val="windowText" lastClr="000000"/>
                  </a:solidFill>
                </a:ln>
                <a:solidFill>
                  <a:srgbClr val="FFC000"/>
                </a:solidFill>
                <a:latin typeface="Calibri" panose="020F0502020204030204"/>
              </a:rPr>
              <a:t>Empowered</a:t>
            </a:r>
            <a:r>
              <a:rPr kumimoji="0" lang="en-US" sz="4300" b="1" i="0" u="none" strike="noStrike" kern="0" cap="none" spc="0" normalizeH="0" baseline="0" noProof="0" dirty="0">
                <a:ln w="12700">
                  <a:solidFill>
                    <a:sysClr val="windowText" lastClr="000000"/>
                  </a:solidFill>
                </a:ln>
                <a:solidFill>
                  <a:srgbClr val="FFC000"/>
                </a:solidFill>
                <a:effectLst/>
                <a:uLnTx/>
                <a:uFillTx/>
                <a:latin typeface="Calibri" panose="020F0502020204030204"/>
                <a:ea typeface="+mn-ea"/>
                <a:cs typeface="+mn-cs"/>
              </a:rPr>
              <a:t> Witnesses</a:t>
            </a:r>
          </a:p>
        </p:txBody>
      </p:sp>
      <p:sp>
        <p:nvSpPr>
          <p:cNvPr id="21" name="TextBox 20"/>
          <p:cNvSpPr txBox="1"/>
          <p:nvPr/>
        </p:nvSpPr>
        <p:spPr>
          <a:xfrm>
            <a:off x="66265" y="5943600"/>
            <a:ext cx="9064483" cy="76944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400" b="1" i="0" u="none" strike="noStrike" kern="0" cap="none" spc="0" normalizeH="0" baseline="0" noProof="0" dirty="0">
                <a:ln w="12700">
                  <a:solidFill>
                    <a:schemeClr val="bg1"/>
                  </a:solidFill>
                </a:ln>
                <a:solidFill>
                  <a:srgbClr val="FFC000"/>
                </a:solidFill>
                <a:effectLst/>
                <a:uLnTx/>
                <a:uFillTx/>
                <a:latin typeface="Calibri" panose="020F0502020204030204"/>
                <a:ea typeface="+mn-ea"/>
                <a:cs typeface="+mn-cs"/>
              </a:rPr>
              <a:t>Acts 1:1-11</a:t>
            </a:r>
          </a:p>
        </p:txBody>
      </p:sp>
    </p:spTree>
    <p:extLst>
      <p:ext uri="{BB962C8B-B14F-4D97-AF65-F5344CB8AC3E}">
        <p14:creationId xmlns:p14="http://schemas.microsoft.com/office/powerpoint/2010/main" val="20263589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0" y="222232"/>
            <a:ext cx="9143999" cy="1015663"/>
          </a:xfrm>
          <a:prstGeom prst="rect">
            <a:avLst/>
          </a:prstGeom>
          <a:no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6000" b="1" i="0" u="none" strike="noStrike" kern="0" cap="none" spc="0" normalizeH="0" baseline="0" noProof="0" dirty="0">
                <a:ln w="19050">
                  <a:solidFill>
                    <a:schemeClr val="bg1"/>
                  </a:solidFill>
                </a:ln>
                <a:solidFill>
                  <a:srgbClr val="92D050"/>
                </a:solidFill>
                <a:effectLst/>
                <a:uLnTx/>
                <a:uFillTx/>
              </a:rPr>
              <a:t>Principle #1</a:t>
            </a:r>
            <a:endParaRPr kumimoji="0" lang="es-MX" sz="6000" b="1" i="1" u="none" strike="noStrike" kern="0" cap="none" spc="0" normalizeH="0" baseline="0" noProof="0" dirty="0">
              <a:ln w="19050">
                <a:solidFill>
                  <a:schemeClr val="bg1"/>
                </a:solidFill>
              </a:ln>
              <a:solidFill>
                <a:srgbClr val="92D050"/>
              </a:solidFill>
              <a:effectLst/>
              <a:uLnTx/>
              <a:uFillTx/>
            </a:endParaRPr>
          </a:p>
        </p:txBody>
      </p:sp>
      <p:sp>
        <p:nvSpPr>
          <p:cNvPr id="2" name="TextBox 1"/>
          <p:cNvSpPr txBox="1"/>
          <p:nvPr/>
        </p:nvSpPr>
        <p:spPr>
          <a:xfrm>
            <a:off x="145774" y="1185582"/>
            <a:ext cx="8865704" cy="3046988"/>
          </a:xfrm>
          <a:prstGeom prst="rect">
            <a:avLst/>
          </a:prstGeom>
          <a:noFill/>
        </p:spPr>
        <p:txBody>
          <a:bodyPr wrap="square" rtlCol="0">
            <a:spAutoFit/>
          </a:bodyPr>
          <a:lstStyle/>
          <a:p>
            <a:pPr lvl="0" algn="ctr" defTabSz="914400">
              <a:defRPr/>
            </a:pPr>
            <a:r>
              <a:rPr lang="en-US" sz="4800" b="1" kern="0" dirty="0">
                <a:latin typeface="Calibri" panose="020F0502020204030204" pitchFamily="34" charset="0"/>
                <a:cs typeface="Calibri" panose="020F0502020204030204" pitchFamily="34" charset="0"/>
              </a:rPr>
              <a:t>The Word of God and sound biblical teaching always precede the powerful out pouring of the Holy Spirit.</a:t>
            </a:r>
          </a:p>
        </p:txBody>
      </p:sp>
    </p:spTree>
    <p:extLst>
      <p:ext uri="{BB962C8B-B14F-4D97-AF65-F5344CB8AC3E}">
        <p14:creationId xmlns:p14="http://schemas.microsoft.com/office/powerpoint/2010/main" val="311008199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0" y="222232"/>
            <a:ext cx="9143999" cy="1015663"/>
          </a:xfrm>
          <a:prstGeom prst="rect">
            <a:avLst/>
          </a:prstGeom>
          <a:no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6000" b="1" i="0" u="none" strike="noStrike" kern="0" cap="none" spc="0" normalizeH="0" baseline="0" noProof="0" dirty="0">
                <a:ln w="19050">
                  <a:solidFill>
                    <a:schemeClr val="bg1"/>
                  </a:solidFill>
                </a:ln>
                <a:solidFill>
                  <a:srgbClr val="FFC000"/>
                </a:solidFill>
                <a:effectLst/>
                <a:uLnTx/>
                <a:uFillTx/>
              </a:rPr>
              <a:t>Acts 1:1</a:t>
            </a:r>
            <a:endParaRPr kumimoji="0" lang="es-MX" sz="6000" b="1" i="1" u="none" strike="noStrike" kern="0" cap="none" spc="0" normalizeH="0" baseline="0" noProof="0" dirty="0">
              <a:ln w="19050">
                <a:solidFill>
                  <a:schemeClr val="bg1"/>
                </a:solidFill>
              </a:ln>
              <a:solidFill>
                <a:srgbClr val="FFC000"/>
              </a:solidFill>
              <a:effectLst/>
              <a:uLnTx/>
              <a:uFillTx/>
            </a:endParaRPr>
          </a:p>
        </p:txBody>
      </p:sp>
      <p:sp>
        <p:nvSpPr>
          <p:cNvPr id="2" name="TextBox 1"/>
          <p:cNvSpPr txBox="1"/>
          <p:nvPr/>
        </p:nvSpPr>
        <p:spPr>
          <a:xfrm>
            <a:off x="145774" y="1185582"/>
            <a:ext cx="8865704" cy="2308324"/>
          </a:xfrm>
          <a:prstGeom prst="rect">
            <a:avLst/>
          </a:prstGeom>
          <a:no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4800" b="1" i="0" u="none" strike="noStrike" kern="0" cap="none" spc="0" normalizeH="0" baseline="0" noProof="0" dirty="0">
                <a:ln>
                  <a:noFill/>
                </a:ln>
                <a:effectLst/>
                <a:uLnTx/>
                <a:uFillTx/>
                <a:latin typeface="Calibri" panose="020F0502020204030204" pitchFamily="34" charset="0"/>
                <a:cs typeface="Calibri" panose="020F0502020204030204" pitchFamily="34" charset="0"/>
              </a:rPr>
              <a:t>In my first book I told you, </a:t>
            </a:r>
            <a:r>
              <a:rPr kumimoji="0" lang="en-US" sz="4800" b="1" i="0" u="none" strike="noStrike" kern="0" cap="none" spc="0" normalizeH="0" baseline="0" noProof="0" dirty="0" err="1">
                <a:ln>
                  <a:noFill/>
                </a:ln>
                <a:effectLst/>
                <a:uLnTx/>
                <a:uFillTx/>
                <a:latin typeface="Calibri" panose="020F0502020204030204" pitchFamily="34" charset="0"/>
                <a:cs typeface="Calibri" panose="020F0502020204030204" pitchFamily="34" charset="0"/>
              </a:rPr>
              <a:t>Theophilus</a:t>
            </a:r>
            <a:r>
              <a:rPr kumimoji="0" lang="en-US" sz="4800" b="1" i="0" u="none" strike="noStrike" kern="0" cap="none" spc="0" normalizeH="0" baseline="0" noProof="0" dirty="0">
                <a:ln>
                  <a:noFill/>
                </a:ln>
                <a:effectLst/>
                <a:uLnTx/>
                <a:uFillTx/>
                <a:latin typeface="Calibri" panose="020F0502020204030204" pitchFamily="34" charset="0"/>
                <a:cs typeface="Calibri" panose="020F0502020204030204" pitchFamily="34" charset="0"/>
              </a:rPr>
              <a:t>, about everything Jesus began to do and teach</a:t>
            </a:r>
          </a:p>
        </p:txBody>
      </p:sp>
    </p:spTree>
    <p:extLst>
      <p:ext uri="{BB962C8B-B14F-4D97-AF65-F5344CB8AC3E}">
        <p14:creationId xmlns:p14="http://schemas.microsoft.com/office/powerpoint/2010/main" val="236974285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0" y="222232"/>
            <a:ext cx="9143999" cy="1015663"/>
          </a:xfrm>
          <a:prstGeom prst="rect">
            <a:avLst/>
          </a:prstGeom>
          <a:no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6000" b="1" i="0" u="none" strike="noStrike" kern="0" cap="none" spc="0" normalizeH="0" baseline="0" noProof="0" dirty="0">
                <a:ln w="19050">
                  <a:solidFill>
                    <a:schemeClr val="bg1"/>
                  </a:solidFill>
                </a:ln>
                <a:solidFill>
                  <a:srgbClr val="FFC000"/>
                </a:solidFill>
                <a:effectLst/>
                <a:uLnTx/>
                <a:uFillTx/>
              </a:rPr>
              <a:t>Acts 1:2</a:t>
            </a:r>
            <a:endParaRPr kumimoji="0" lang="es-MX" sz="6000" b="1" i="1" u="none" strike="noStrike" kern="0" cap="none" spc="0" normalizeH="0" baseline="0" noProof="0" dirty="0">
              <a:ln w="19050">
                <a:solidFill>
                  <a:schemeClr val="bg1"/>
                </a:solidFill>
              </a:ln>
              <a:solidFill>
                <a:srgbClr val="FFC000"/>
              </a:solidFill>
              <a:effectLst/>
              <a:uLnTx/>
              <a:uFillTx/>
            </a:endParaRPr>
          </a:p>
        </p:txBody>
      </p:sp>
      <p:sp>
        <p:nvSpPr>
          <p:cNvPr id="2" name="TextBox 1"/>
          <p:cNvSpPr txBox="1"/>
          <p:nvPr/>
        </p:nvSpPr>
        <p:spPr>
          <a:xfrm>
            <a:off x="145774" y="1185582"/>
            <a:ext cx="8865704" cy="3046988"/>
          </a:xfrm>
          <a:prstGeom prst="rect">
            <a:avLst/>
          </a:prstGeom>
          <a:no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4800" b="1" i="0" u="none" strike="noStrike" kern="0" cap="none" spc="0" normalizeH="0" baseline="0" noProof="0" dirty="0">
                <a:ln>
                  <a:noFill/>
                </a:ln>
                <a:effectLst/>
                <a:uLnTx/>
                <a:uFillTx/>
                <a:latin typeface="Calibri" panose="020F0502020204030204" pitchFamily="34" charset="0"/>
                <a:cs typeface="Calibri" panose="020F0502020204030204" pitchFamily="34" charset="0"/>
              </a:rPr>
              <a:t>until the day he was taken up to heaven after giving his chosen apostles further instructions through the Holy Spirit.</a:t>
            </a:r>
          </a:p>
        </p:txBody>
      </p:sp>
    </p:spTree>
    <p:extLst>
      <p:ext uri="{BB962C8B-B14F-4D97-AF65-F5344CB8AC3E}">
        <p14:creationId xmlns:p14="http://schemas.microsoft.com/office/powerpoint/2010/main" val="356904445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0" y="222232"/>
            <a:ext cx="9143999" cy="1015663"/>
          </a:xfrm>
          <a:prstGeom prst="rect">
            <a:avLst/>
          </a:prstGeom>
          <a:no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6000" b="1" i="0" u="none" strike="noStrike" kern="0" cap="none" spc="0" normalizeH="0" baseline="0" noProof="0" dirty="0">
                <a:ln w="19050">
                  <a:solidFill>
                    <a:schemeClr val="bg1"/>
                  </a:solidFill>
                </a:ln>
                <a:solidFill>
                  <a:srgbClr val="92D050"/>
                </a:solidFill>
                <a:effectLst/>
                <a:uLnTx/>
                <a:uFillTx/>
              </a:rPr>
              <a:t>Principle #1</a:t>
            </a:r>
            <a:endParaRPr kumimoji="0" lang="es-MX" sz="6000" b="1" i="1" u="none" strike="noStrike" kern="0" cap="none" spc="0" normalizeH="0" baseline="0" noProof="0" dirty="0">
              <a:ln w="19050">
                <a:solidFill>
                  <a:schemeClr val="bg1"/>
                </a:solidFill>
              </a:ln>
              <a:solidFill>
                <a:srgbClr val="92D050"/>
              </a:solidFill>
              <a:effectLst/>
              <a:uLnTx/>
              <a:uFillTx/>
            </a:endParaRPr>
          </a:p>
        </p:txBody>
      </p:sp>
      <p:sp>
        <p:nvSpPr>
          <p:cNvPr id="2" name="TextBox 1"/>
          <p:cNvSpPr txBox="1"/>
          <p:nvPr/>
        </p:nvSpPr>
        <p:spPr>
          <a:xfrm>
            <a:off x="145774" y="1185582"/>
            <a:ext cx="8865704" cy="3046988"/>
          </a:xfrm>
          <a:prstGeom prst="rect">
            <a:avLst/>
          </a:prstGeom>
          <a:noFill/>
        </p:spPr>
        <p:txBody>
          <a:bodyPr wrap="square" rtlCol="0">
            <a:spAutoFit/>
          </a:bodyPr>
          <a:lstStyle/>
          <a:p>
            <a:pPr lvl="0" algn="ctr" defTabSz="914400">
              <a:defRPr/>
            </a:pPr>
            <a:r>
              <a:rPr lang="en-US" sz="4800" b="1" kern="0" dirty="0">
                <a:latin typeface="Calibri" panose="020F0502020204030204" pitchFamily="34" charset="0"/>
                <a:cs typeface="Calibri" panose="020F0502020204030204" pitchFamily="34" charset="0"/>
              </a:rPr>
              <a:t>The Word of God and sound biblical teaching always precede the powerful out pouring of the Holy Spirit.</a:t>
            </a:r>
          </a:p>
        </p:txBody>
      </p:sp>
    </p:spTree>
    <p:extLst>
      <p:ext uri="{BB962C8B-B14F-4D97-AF65-F5344CB8AC3E}">
        <p14:creationId xmlns:p14="http://schemas.microsoft.com/office/powerpoint/2010/main" val="127016364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0" y="222232"/>
            <a:ext cx="9143999" cy="1015663"/>
          </a:xfrm>
          <a:prstGeom prst="rect">
            <a:avLst/>
          </a:prstGeom>
          <a:no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6000" b="1" i="0" u="none" strike="noStrike" kern="0" cap="none" spc="0" normalizeH="0" baseline="0" noProof="0" dirty="0">
                <a:ln w="19050">
                  <a:solidFill>
                    <a:schemeClr val="bg1"/>
                  </a:solidFill>
                </a:ln>
                <a:solidFill>
                  <a:srgbClr val="92D050"/>
                </a:solidFill>
                <a:effectLst/>
                <a:uLnTx/>
                <a:uFillTx/>
              </a:rPr>
              <a:t>Principle #2</a:t>
            </a:r>
            <a:endParaRPr kumimoji="0" lang="es-MX" sz="6000" b="1" i="1" u="none" strike="noStrike" kern="0" cap="none" spc="0" normalizeH="0" baseline="0" noProof="0" dirty="0">
              <a:ln w="19050">
                <a:solidFill>
                  <a:schemeClr val="bg1"/>
                </a:solidFill>
              </a:ln>
              <a:solidFill>
                <a:srgbClr val="92D050"/>
              </a:solidFill>
              <a:effectLst/>
              <a:uLnTx/>
              <a:uFillTx/>
            </a:endParaRPr>
          </a:p>
        </p:txBody>
      </p:sp>
      <p:sp>
        <p:nvSpPr>
          <p:cNvPr id="2" name="TextBox 1"/>
          <p:cNvSpPr txBox="1"/>
          <p:nvPr/>
        </p:nvSpPr>
        <p:spPr>
          <a:xfrm>
            <a:off x="145774" y="1185582"/>
            <a:ext cx="8865704" cy="3046988"/>
          </a:xfrm>
          <a:prstGeom prst="rect">
            <a:avLst/>
          </a:prstGeom>
          <a:noFill/>
        </p:spPr>
        <p:txBody>
          <a:bodyPr wrap="square" rtlCol="0">
            <a:spAutoFit/>
          </a:bodyPr>
          <a:lstStyle/>
          <a:p>
            <a:pPr lvl="0" algn="ctr" defTabSz="914400">
              <a:defRPr/>
            </a:pPr>
            <a:r>
              <a:rPr lang="en-US" sz="4800" b="1" kern="0" dirty="0">
                <a:latin typeface="Calibri" panose="020F0502020204030204" pitchFamily="34" charset="0"/>
                <a:cs typeface="Calibri" panose="020F0502020204030204" pitchFamily="34" charset="0"/>
              </a:rPr>
              <a:t>Becoming a powerful, Holy Spirit anointed witness for Christ requires objective facts and subjective experiences.</a:t>
            </a:r>
          </a:p>
        </p:txBody>
      </p:sp>
    </p:spTree>
    <p:extLst>
      <p:ext uri="{BB962C8B-B14F-4D97-AF65-F5344CB8AC3E}">
        <p14:creationId xmlns:p14="http://schemas.microsoft.com/office/powerpoint/2010/main" val="301053821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0" y="222232"/>
            <a:ext cx="9143999" cy="1015663"/>
          </a:xfrm>
          <a:prstGeom prst="rect">
            <a:avLst/>
          </a:prstGeom>
          <a:no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6000" b="1" i="0" u="none" strike="noStrike" kern="0" cap="none" spc="0" normalizeH="0" baseline="0" noProof="0" dirty="0">
                <a:ln w="19050">
                  <a:solidFill>
                    <a:schemeClr val="bg1"/>
                  </a:solidFill>
                </a:ln>
                <a:solidFill>
                  <a:srgbClr val="FFC000"/>
                </a:solidFill>
                <a:effectLst/>
                <a:uLnTx/>
                <a:uFillTx/>
              </a:rPr>
              <a:t>Acts 1:3</a:t>
            </a:r>
            <a:endParaRPr kumimoji="0" lang="es-MX" sz="6000" b="1" i="1" u="none" strike="noStrike" kern="0" cap="none" spc="0" normalizeH="0" baseline="0" noProof="0" dirty="0">
              <a:ln w="19050">
                <a:solidFill>
                  <a:schemeClr val="bg1"/>
                </a:solidFill>
              </a:ln>
              <a:solidFill>
                <a:srgbClr val="FFC000"/>
              </a:solidFill>
              <a:effectLst/>
              <a:uLnTx/>
              <a:uFillTx/>
            </a:endParaRPr>
          </a:p>
        </p:txBody>
      </p:sp>
      <p:sp>
        <p:nvSpPr>
          <p:cNvPr id="2" name="TextBox 1"/>
          <p:cNvSpPr txBox="1"/>
          <p:nvPr/>
        </p:nvSpPr>
        <p:spPr>
          <a:xfrm>
            <a:off x="145774" y="1185582"/>
            <a:ext cx="8865704" cy="5262979"/>
          </a:xfrm>
          <a:prstGeom prst="rect">
            <a:avLst/>
          </a:prstGeom>
          <a:no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4800" b="1" i="0" u="none" strike="noStrike" kern="0" cap="none" spc="0" normalizeH="0" baseline="0" noProof="0" dirty="0">
                <a:ln>
                  <a:noFill/>
                </a:ln>
                <a:effectLst/>
                <a:uLnTx/>
                <a:uFillTx/>
                <a:latin typeface="Calibri" panose="020F0502020204030204" pitchFamily="34" charset="0"/>
                <a:cs typeface="Calibri" panose="020F0502020204030204" pitchFamily="34" charset="0"/>
              </a:rPr>
              <a:t>During the forty days after he suffered and died, he appeared to the apostles from time to time, and he proved to them in many ways that he was actually alive. And he talked to them about the Kingdom of God.</a:t>
            </a:r>
          </a:p>
        </p:txBody>
      </p:sp>
    </p:spTree>
    <p:extLst>
      <p:ext uri="{BB962C8B-B14F-4D97-AF65-F5344CB8AC3E}">
        <p14:creationId xmlns:p14="http://schemas.microsoft.com/office/powerpoint/2010/main" val="29889832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0" y="222232"/>
            <a:ext cx="9143999" cy="1015663"/>
          </a:xfrm>
          <a:prstGeom prst="rect">
            <a:avLst/>
          </a:prstGeom>
          <a:no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6000" b="1" i="0" u="none" strike="noStrike" kern="0" cap="none" spc="0" normalizeH="0" baseline="0" noProof="0" dirty="0">
                <a:ln w="19050">
                  <a:solidFill>
                    <a:schemeClr val="bg1"/>
                  </a:solidFill>
                </a:ln>
                <a:solidFill>
                  <a:srgbClr val="FFC000"/>
                </a:solidFill>
                <a:effectLst/>
                <a:uLnTx/>
                <a:uFillTx/>
              </a:rPr>
              <a:t>Acts 1:1</a:t>
            </a:r>
            <a:endParaRPr kumimoji="0" lang="es-MX" sz="6000" b="1" i="1" u="none" strike="noStrike" kern="0" cap="none" spc="0" normalizeH="0" baseline="0" noProof="0" dirty="0">
              <a:ln w="19050">
                <a:solidFill>
                  <a:schemeClr val="bg1"/>
                </a:solidFill>
              </a:ln>
              <a:solidFill>
                <a:srgbClr val="FFC000"/>
              </a:solidFill>
              <a:effectLst/>
              <a:uLnTx/>
              <a:uFillTx/>
            </a:endParaRPr>
          </a:p>
        </p:txBody>
      </p:sp>
      <p:sp>
        <p:nvSpPr>
          <p:cNvPr id="2" name="TextBox 1"/>
          <p:cNvSpPr txBox="1"/>
          <p:nvPr/>
        </p:nvSpPr>
        <p:spPr>
          <a:xfrm>
            <a:off x="145774" y="1185582"/>
            <a:ext cx="8865704" cy="2308324"/>
          </a:xfrm>
          <a:prstGeom prst="rect">
            <a:avLst/>
          </a:prstGeom>
          <a:noFill/>
        </p:spPr>
        <p:txBody>
          <a:bodyPr wrap="square" rtlCol="0">
            <a:spAutoFit/>
          </a:bodyPr>
          <a:lstStyle/>
          <a:p>
            <a:pPr lvl="0" algn="ctr" defTabSz="914400">
              <a:defRPr/>
            </a:pPr>
            <a:r>
              <a:rPr lang="en-US" sz="4800" b="1" kern="0" dirty="0">
                <a:latin typeface="Calibri" panose="020F0502020204030204" pitchFamily="34" charset="0"/>
                <a:cs typeface="Calibri" panose="020F0502020204030204" pitchFamily="34" charset="0"/>
              </a:rPr>
              <a:t>In my first book I told you, </a:t>
            </a:r>
            <a:r>
              <a:rPr lang="en-US" sz="4800" b="1" kern="0" dirty="0" err="1">
                <a:latin typeface="Calibri" panose="020F0502020204030204" pitchFamily="34" charset="0"/>
                <a:cs typeface="Calibri" panose="020F0502020204030204" pitchFamily="34" charset="0"/>
              </a:rPr>
              <a:t>Theophilus</a:t>
            </a:r>
            <a:r>
              <a:rPr lang="en-US" sz="4800" b="1" kern="0" dirty="0">
                <a:latin typeface="Calibri" panose="020F0502020204030204" pitchFamily="34" charset="0"/>
                <a:cs typeface="Calibri" panose="020F0502020204030204" pitchFamily="34" charset="0"/>
              </a:rPr>
              <a:t>, about everything Jesus began to do and teach</a:t>
            </a:r>
          </a:p>
        </p:txBody>
      </p:sp>
    </p:spTree>
    <p:extLst>
      <p:ext uri="{BB962C8B-B14F-4D97-AF65-F5344CB8AC3E}">
        <p14:creationId xmlns:p14="http://schemas.microsoft.com/office/powerpoint/2010/main" val="163568864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0" y="222232"/>
            <a:ext cx="9143999" cy="1015663"/>
          </a:xfrm>
          <a:prstGeom prst="rect">
            <a:avLst/>
          </a:prstGeom>
          <a:no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6000" b="1" i="0" u="none" strike="noStrike" kern="0" cap="none" spc="0" normalizeH="0" baseline="0" noProof="0" dirty="0">
                <a:ln w="19050">
                  <a:solidFill>
                    <a:schemeClr val="bg1"/>
                  </a:solidFill>
                </a:ln>
                <a:solidFill>
                  <a:srgbClr val="FFC000"/>
                </a:solidFill>
                <a:effectLst/>
                <a:uLnTx/>
                <a:uFillTx/>
              </a:rPr>
              <a:t>Acts 1:4</a:t>
            </a:r>
            <a:endParaRPr kumimoji="0" lang="es-MX" sz="6000" b="1" i="1" u="none" strike="noStrike" kern="0" cap="none" spc="0" normalizeH="0" baseline="0" noProof="0" dirty="0">
              <a:ln w="19050">
                <a:solidFill>
                  <a:schemeClr val="bg1"/>
                </a:solidFill>
              </a:ln>
              <a:solidFill>
                <a:srgbClr val="FFC000"/>
              </a:solidFill>
              <a:effectLst/>
              <a:uLnTx/>
              <a:uFillTx/>
            </a:endParaRPr>
          </a:p>
        </p:txBody>
      </p:sp>
      <p:sp>
        <p:nvSpPr>
          <p:cNvPr id="2" name="TextBox 1"/>
          <p:cNvSpPr txBox="1"/>
          <p:nvPr/>
        </p:nvSpPr>
        <p:spPr>
          <a:xfrm>
            <a:off x="145774" y="1185582"/>
            <a:ext cx="8865704" cy="3785652"/>
          </a:xfrm>
          <a:prstGeom prst="rect">
            <a:avLst/>
          </a:prstGeom>
          <a:no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4800" b="1" i="0" u="none" strike="noStrike" kern="0" cap="none" spc="0" normalizeH="0" baseline="0" noProof="0" dirty="0">
                <a:ln>
                  <a:noFill/>
                </a:ln>
                <a:effectLst/>
                <a:uLnTx/>
                <a:uFillTx/>
                <a:latin typeface="Calibri" panose="020F0502020204030204" pitchFamily="34" charset="0"/>
                <a:cs typeface="Calibri" panose="020F0502020204030204" pitchFamily="34" charset="0"/>
              </a:rPr>
              <a:t>Once when he was eating with them, he commanded them, “Do not leave Jerusalem until the Father sends you the gift he promised, as I told you before.</a:t>
            </a:r>
          </a:p>
        </p:txBody>
      </p:sp>
    </p:spTree>
    <p:extLst>
      <p:ext uri="{BB962C8B-B14F-4D97-AF65-F5344CB8AC3E}">
        <p14:creationId xmlns:p14="http://schemas.microsoft.com/office/powerpoint/2010/main" val="102609581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0" y="222232"/>
            <a:ext cx="9143999" cy="1015663"/>
          </a:xfrm>
          <a:prstGeom prst="rect">
            <a:avLst/>
          </a:prstGeom>
          <a:no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6000" b="1" i="0" u="none" strike="noStrike" kern="0" cap="none" spc="0" normalizeH="0" baseline="0" noProof="0" dirty="0">
                <a:ln w="19050">
                  <a:solidFill>
                    <a:schemeClr val="bg1"/>
                  </a:solidFill>
                </a:ln>
                <a:solidFill>
                  <a:srgbClr val="FFC000"/>
                </a:solidFill>
                <a:effectLst/>
                <a:uLnTx/>
                <a:uFillTx/>
              </a:rPr>
              <a:t>Acts 1:5</a:t>
            </a:r>
            <a:endParaRPr kumimoji="0" lang="es-MX" sz="6000" b="1" i="1" u="none" strike="noStrike" kern="0" cap="none" spc="0" normalizeH="0" baseline="0" noProof="0" dirty="0">
              <a:ln w="19050">
                <a:solidFill>
                  <a:schemeClr val="bg1"/>
                </a:solidFill>
              </a:ln>
              <a:solidFill>
                <a:srgbClr val="FFC000"/>
              </a:solidFill>
              <a:effectLst/>
              <a:uLnTx/>
              <a:uFillTx/>
            </a:endParaRPr>
          </a:p>
        </p:txBody>
      </p:sp>
      <p:sp>
        <p:nvSpPr>
          <p:cNvPr id="2" name="TextBox 1"/>
          <p:cNvSpPr txBox="1"/>
          <p:nvPr/>
        </p:nvSpPr>
        <p:spPr>
          <a:xfrm>
            <a:off x="145774" y="1185582"/>
            <a:ext cx="8865704" cy="2308324"/>
          </a:xfrm>
          <a:prstGeom prst="rect">
            <a:avLst/>
          </a:prstGeom>
          <a:no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4800" b="1" i="0" u="none" strike="noStrike" kern="0" cap="none" spc="0" normalizeH="0" baseline="0" noProof="0" dirty="0">
                <a:ln>
                  <a:noFill/>
                </a:ln>
                <a:effectLst/>
                <a:uLnTx/>
                <a:uFillTx/>
                <a:latin typeface="Calibri" panose="020F0502020204030204" pitchFamily="34" charset="0"/>
                <a:cs typeface="Calibri" panose="020F0502020204030204" pitchFamily="34" charset="0"/>
              </a:rPr>
              <a:t>John baptized with water, but in just a few days you will be baptized with the Holy Spirit.”</a:t>
            </a:r>
          </a:p>
        </p:txBody>
      </p:sp>
    </p:spTree>
    <p:extLst>
      <p:ext uri="{BB962C8B-B14F-4D97-AF65-F5344CB8AC3E}">
        <p14:creationId xmlns:p14="http://schemas.microsoft.com/office/powerpoint/2010/main" val="243708704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0" y="222232"/>
            <a:ext cx="9143999" cy="1015663"/>
          </a:xfrm>
          <a:prstGeom prst="rect">
            <a:avLst/>
          </a:prstGeom>
          <a:no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6000" b="1" i="0" u="none" strike="noStrike" kern="0" cap="none" spc="0" normalizeH="0" baseline="0" noProof="0" dirty="0">
                <a:ln w="19050">
                  <a:solidFill>
                    <a:schemeClr val="bg1"/>
                  </a:solidFill>
                </a:ln>
                <a:solidFill>
                  <a:srgbClr val="92D050"/>
                </a:solidFill>
                <a:effectLst/>
                <a:uLnTx/>
                <a:uFillTx/>
              </a:rPr>
              <a:t>Principle #2</a:t>
            </a:r>
            <a:endParaRPr kumimoji="0" lang="es-MX" sz="6000" b="1" i="1" u="none" strike="noStrike" kern="0" cap="none" spc="0" normalizeH="0" baseline="0" noProof="0" dirty="0">
              <a:ln w="19050">
                <a:solidFill>
                  <a:schemeClr val="bg1"/>
                </a:solidFill>
              </a:ln>
              <a:solidFill>
                <a:srgbClr val="92D050"/>
              </a:solidFill>
              <a:effectLst/>
              <a:uLnTx/>
              <a:uFillTx/>
            </a:endParaRPr>
          </a:p>
        </p:txBody>
      </p:sp>
      <p:sp>
        <p:nvSpPr>
          <p:cNvPr id="2" name="TextBox 1"/>
          <p:cNvSpPr txBox="1"/>
          <p:nvPr/>
        </p:nvSpPr>
        <p:spPr>
          <a:xfrm>
            <a:off x="145774" y="1185582"/>
            <a:ext cx="8865704" cy="3046988"/>
          </a:xfrm>
          <a:prstGeom prst="rect">
            <a:avLst/>
          </a:prstGeom>
          <a:noFill/>
        </p:spPr>
        <p:txBody>
          <a:bodyPr wrap="square" rtlCol="0">
            <a:spAutoFit/>
          </a:bodyPr>
          <a:lstStyle/>
          <a:p>
            <a:pPr lvl="0" algn="ctr" defTabSz="914400">
              <a:defRPr/>
            </a:pPr>
            <a:r>
              <a:rPr lang="en-US" sz="4800" b="1" kern="0" dirty="0">
                <a:latin typeface="Calibri" panose="020F0502020204030204" pitchFamily="34" charset="0"/>
                <a:cs typeface="Calibri" panose="020F0502020204030204" pitchFamily="34" charset="0"/>
              </a:rPr>
              <a:t>Becoming a powerful, Holy Spirit anointed witness for Christ requires objective facts and subjective experiences.</a:t>
            </a:r>
          </a:p>
        </p:txBody>
      </p:sp>
    </p:spTree>
    <p:extLst>
      <p:ext uri="{BB962C8B-B14F-4D97-AF65-F5344CB8AC3E}">
        <p14:creationId xmlns:p14="http://schemas.microsoft.com/office/powerpoint/2010/main" val="251647948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0" y="222232"/>
            <a:ext cx="9143999" cy="1015663"/>
          </a:xfrm>
          <a:prstGeom prst="rect">
            <a:avLst/>
          </a:prstGeom>
          <a:no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6000" b="1" i="0" u="none" strike="noStrike" kern="0" cap="none" spc="0" normalizeH="0" baseline="0" noProof="0" dirty="0">
                <a:ln w="19050">
                  <a:solidFill>
                    <a:schemeClr val="bg1"/>
                  </a:solidFill>
                </a:ln>
                <a:solidFill>
                  <a:srgbClr val="92D050"/>
                </a:solidFill>
                <a:effectLst/>
                <a:uLnTx/>
                <a:uFillTx/>
              </a:rPr>
              <a:t>Principle #3</a:t>
            </a:r>
            <a:endParaRPr kumimoji="0" lang="es-MX" sz="6000" b="1" i="1" u="none" strike="noStrike" kern="0" cap="none" spc="0" normalizeH="0" baseline="0" noProof="0" dirty="0">
              <a:ln w="19050">
                <a:solidFill>
                  <a:schemeClr val="bg1"/>
                </a:solidFill>
              </a:ln>
              <a:solidFill>
                <a:srgbClr val="92D050"/>
              </a:solidFill>
              <a:effectLst/>
              <a:uLnTx/>
              <a:uFillTx/>
            </a:endParaRPr>
          </a:p>
        </p:txBody>
      </p:sp>
      <p:sp>
        <p:nvSpPr>
          <p:cNvPr id="2" name="TextBox 1"/>
          <p:cNvSpPr txBox="1"/>
          <p:nvPr/>
        </p:nvSpPr>
        <p:spPr>
          <a:xfrm>
            <a:off x="145774" y="1185582"/>
            <a:ext cx="8865704" cy="3785652"/>
          </a:xfrm>
          <a:prstGeom prst="rect">
            <a:avLst/>
          </a:prstGeom>
          <a:noFill/>
        </p:spPr>
        <p:txBody>
          <a:bodyPr wrap="square" rtlCol="0">
            <a:spAutoFit/>
          </a:bodyPr>
          <a:lstStyle/>
          <a:p>
            <a:pPr lvl="0" algn="ctr" defTabSz="914400">
              <a:defRPr/>
            </a:pPr>
            <a:r>
              <a:rPr lang="en-US" sz="4800" b="1" kern="0" dirty="0">
                <a:latin typeface="Calibri" panose="020F0502020204030204" pitchFamily="34" charset="0"/>
                <a:cs typeface="Calibri" panose="020F0502020204030204" pitchFamily="34" charset="0"/>
              </a:rPr>
              <a:t>The gospel of Jesus Christ is intended to flow and spread to the ends of the earth through the power of the Holy Spirit and through your relationships.</a:t>
            </a:r>
          </a:p>
        </p:txBody>
      </p:sp>
    </p:spTree>
    <p:extLst>
      <p:ext uri="{BB962C8B-B14F-4D97-AF65-F5344CB8AC3E}">
        <p14:creationId xmlns:p14="http://schemas.microsoft.com/office/powerpoint/2010/main" val="118890918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0" y="222232"/>
            <a:ext cx="9143999" cy="1015663"/>
          </a:xfrm>
          <a:prstGeom prst="rect">
            <a:avLst/>
          </a:prstGeom>
          <a:no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6000" b="1" i="0" u="none" strike="noStrike" kern="0" cap="none" spc="0" normalizeH="0" baseline="0" noProof="0" dirty="0">
                <a:ln w="19050">
                  <a:solidFill>
                    <a:schemeClr val="bg1"/>
                  </a:solidFill>
                </a:ln>
                <a:solidFill>
                  <a:srgbClr val="FFC000"/>
                </a:solidFill>
                <a:effectLst/>
                <a:uLnTx/>
                <a:uFillTx/>
              </a:rPr>
              <a:t>Acts 1:8</a:t>
            </a:r>
            <a:endParaRPr kumimoji="0" lang="es-MX" sz="6000" b="1" i="1" u="none" strike="noStrike" kern="0" cap="none" spc="0" normalizeH="0" baseline="0" noProof="0" dirty="0">
              <a:ln w="19050">
                <a:solidFill>
                  <a:schemeClr val="bg1"/>
                </a:solidFill>
              </a:ln>
              <a:solidFill>
                <a:srgbClr val="FFC000"/>
              </a:solidFill>
              <a:effectLst/>
              <a:uLnTx/>
              <a:uFillTx/>
            </a:endParaRPr>
          </a:p>
        </p:txBody>
      </p:sp>
      <p:sp>
        <p:nvSpPr>
          <p:cNvPr id="2" name="TextBox 1"/>
          <p:cNvSpPr txBox="1"/>
          <p:nvPr/>
        </p:nvSpPr>
        <p:spPr>
          <a:xfrm>
            <a:off x="365760" y="1185582"/>
            <a:ext cx="8412480" cy="4524315"/>
          </a:xfrm>
          <a:prstGeom prst="rect">
            <a:avLst/>
          </a:prstGeom>
          <a:no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4800" b="1" i="0" u="none" strike="noStrike" kern="0" cap="none" spc="0" normalizeH="0" baseline="0" noProof="0" dirty="0">
                <a:ln>
                  <a:noFill/>
                </a:ln>
                <a:effectLst/>
                <a:uLnTx/>
                <a:uFillTx/>
                <a:latin typeface="Calibri" panose="020F0502020204030204" pitchFamily="34" charset="0"/>
                <a:cs typeface="Calibri" panose="020F0502020204030204" pitchFamily="34" charset="0"/>
              </a:rPr>
              <a:t>But you will receive power when the Holy Spirit comes upon you. And you will be my witnesses in Jerusalem, and in all Judea and Samaria, and to the end of the earth.”</a:t>
            </a:r>
          </a:p>
        </p:txBody>
      </p:sp>
    </p:spTree>
    <p:extLst>
      <p:ext uri="{BB962C8B-B14F-4D97-AF65-F5344CB8AC3E}">
        <p14:creationId xmlns:p14="http://schemas.microsoft.com/office/powerpoint/2010/main" val="428489241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0" y="222232"/>
            <a:ext cx="9143999" cy="1015663"/>
          </a:xfrm>
          <a:prstGeom prst="rect">
            <a:avLst/>
          </a:prstGeom>
          <a:no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6000" b="1" i="0" u="none" strike="noStrike" kern="0" cap="none" spc="0" normalizeH="0" baseline="0" noProof="0" dirty="0">
                <a:ln w="19050">
                  <a:solidFill>
                    <a:schemeClr val="bg1"/>
                  </a:solidFill>
                </a:ln>
                <a:solidFill>
                  <a:srgbClr val="92D050"/>
                </a:solidFill>
                <a:effectLst/>
                <a:uLnTx/>
                <a:uFillTx/>
              </a:rPr>
              <a:t>Principle #3</a:t>
            </a:r>
            <a:endParaRPr kumimoji="0" lang="es-MX" sz="6000" b="1" i="1" u="none" strike="noStrike" kern="0" cap="none" spc="0" normalizeH="0" baseline="0" noProof="0" dirty="0">
              <a:ln w="19050">
                <a:solidFill>
                  <a:schemeClr val="bg1"/>
                </a:solidFill>
              </a:ln>
              <a:solidFill>
                <a:srgbClr val="92D050"/>
              </a:solidFill>
              <a:effectLst/>
              <a:uLnTx/>
              <a:uFillTx/>
            </a:endParaRPr>
          </a:p>
        </p:txBody>
      </p:sp>
      <p:sp>
        <p:nvSpPr>
          <p:cNvPr id="2" name="TextBox 1"/>
          <p:cNvSpPr txBox="1"/>
          <p:nvPr/>
        </p:nvSpPr>
        <p:spPr>
          <a:xfrm>
            <a:off x="145774" y="1185582"/>
            <a:ext cx="8865704" cy="3785652"/>
          </a:xfrm>
          <a:prstGeom prst="rect">
            <a:avLst/>
          </a:prstGeom>
          <a:noFill/>
        </p:spPr>
        <p:txBody>
          <a:bodyPr wrap="square" rtlCol="0">
            <a:spAutoFit/>
          </a:bodyPr>
          <a:lstStyle/>
          <a:p>
            <a:pPr lvl="0" algn="ctr" defTabSz="914400">
              <a:defRPr/>
            </a:pPr>
            <a:r>
              <a:rPr lang="en-US" sz="4800" b="1" kern="0" dirty="0">
                <a:latin typeface="Calibri" panose="020F0502020204030204" pitchFamily="34" charset="0"/>
                <a:cs typeface="Calibri" panose="020F0502020204030204" pitchFamily="34" charset="0"/>
              </a:rPr>
              <a:t>The gospel of Jesus Christ is intended to flow and spread to the ends of the earth through the power of the Holy Spirit and through your relationships.</a:t>
            </a:r>
          </a:p>
        </p:txBody>
      </p:sp>
    </p:spTree>
    <p:extLst>
      <p:ext uri="{BB962C8B-B14F-4D97-AF65-F5344CB8AC3E}">
        <p14:creationId xmlns:p14="http://schemas.microsoft.com/office/powerpoint/2010/main" val="174683091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0" y="222232"/>
            <a:ext cx="9143999" cy="1015663"/>
          </a:xfrm>
          <a:prstGeom prst="rect">
            <a:avLst/>
          </a:prstGeom>
          <a:no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6000" b="1" i="0" u="none" strike="noStrike" kern="0" cap="none" spc="0" normalizeH="0" baseline="0" noProof="0" dirty="0">
                <a:ln w="19050">
                  <a:solidFill>
                    <a:schemeClr val="bg1"/>
                  </a:solidFill>
                </a:ln>
                <a:solidFill>
                  <a:srgbClr val="92D050"/>
                </a:solidFill>
                <a:effectLst/>
                <a:uLnTx/>
                <a:uFillTx/>
              </a:rPr>
              <a:t>Principle #4</a:t>
            </a:r>
            <a:endParaRPr kumimoji="0" lang="es-MX" sz="6000" b="1" i="1" u="none" strike="noStrike" kern="0" cap="none" spc="0" normalizeH="0" baseline="0" noProof="0" dirty="0">
              <a:ln w="19050">
                <a:solidFill>
                  <a:schemeClr val="bg1"/>
                </a:solidFill>
              </a:ln>
              <a:solidFill>
                <a:srgbClr val="92D050"/>
              </a:solidFill>
              <a:effectLst/>
              <a:uLnTx/>
              <a:uFillTx/>
            </a:endParaRPr>
          </a:p>
        </p:txBody>
      </p:sp>
      <p:sp>
        <p:nvSpPr>
          <p:cNvPr id="2" name="TextBox 1"/>
          <p:cNvSpPr txBox="1"/>
          <p:nvPr/>
        </p:nvSpPr>
        <p:spPr>
          <a:xfrm>
            <a:off x="145774" y="1185582"/>
            <a:ext cx="8865704" cy="3785652"/>
          </a:xfrm>
          <a:prstGeom prst="rect">
            <a:avLst/>
          </a:prstGeom>
          <a:noFill/>
        </p:spPr>
        <p:txBody>
          <a:bodyPr wrap="square" rtlCol="0">
            <a:spAutoFit/>
          </a:bodyPr>
          <a:lstStyle/>
          <a:p>
            <a:pPr lvl="0" algn="ctr" defTabSz="914400">
              <a:defRPr/>
            </a:pPr>
            <a:r>
              <a:rPr lang="en-US" sz="4800" b="1" kern="0" dirty="0">
                <a:latin typeface="Calibri" panose="020F0502020204030204" pitchFamily="34" charset="0"/>
                <a:cs typeface="Calibri" panose="020F0502020204030204" pitchFamily="34" charset="0"/>
              </a:rPr>
              <a:t>There is a difference between those who have witnessed the power of God and those who are Holy Spirit filled, effective and powerful witnesses for God.</a:t>
            </a:r>
          </a:p>
        </p:txBody>
      </p:sp>
    </p:spTree>
    <p:extLst>
      <p:ext uri="{BB962C8B-B14F-4D97-AF65-F5344CB8AC3E}">
        <p14:creationId xmlns:p14="http://schemas.microsoft.com/office/powerpoint/2010/main" val="253509529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0" y="222232"/>
            <a:ext cx="9143999" cy="1015663"/>
          </a:xfrm>
          <a:prstGeom prst="rect">
            <a:avLst/>
          </a:prstGeom>
          <a:no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6000" b="1" i="0" u="none" strike="noStrike" kern="0" cap="none" spc="0" normalizeH="0" baseline="0" noProof="0" dirty="0">
                <a:ln w="19050">
                  <a:solidFill>
                    <a:schemeClr val="bg1"/>
                  </a:solidFill>
                </a:ln>
                <a:solidFill>
                  <a:srgbClr val="92D050"/>
                </a:solidFill>
                <a:effectLst/>
                <a:uLnTx/>
                <a:uFillTx/>
              </a:rPr>
              <a:t>Principle #5</a:t>
            </a:r>
            <a:endParaRPr kumimoji="0" lang="es-MX" sz="6000" b="1" i="1" u="none" strike="noStrike" kern="0" cap="none" spc="0" normalizeH="0" baseline="0" noProof="0" dirty="0">
              <a:ln w="19050">
                <a:solidFill>
                  <a:schemeClr val="bg1"/>
                </a:solidFill>
              </a:ln>
              <a:solidFill>
                <a:srgbClr val="92D050"/>
              </a:solidFill>
              <a:effectLst/>
              <a:uLnTx/>
              <a:uFillTx/>
            </a:endParaRPr>
          </a:p>
        </p:txBody>
      </p:sp>
      <p:sp>
        <p:nvSpPr>
          <p:cNvPr id="2" name="TextBox 1"/>
          <p:cNvSpPr txBox="1"/>
          <p:nvPr/>
        </p:nvSpPr>
        <p:spPr>
          <a:xfrm>
            <a:off x="228600" y="1185582"/>
            <a:ext cx="8686800" cy="3785652"/>
          </a:xfrm>
          <a:prstGeom prst="rect">
            <a:avLst/>
          </a:prstGeom>
          <a:noFill/>
        </p:spPr>
        <p:txBody>
          <a:bodyPr wrap="square" rtlCol="0">
            <a:spAutoFit/>
          </a:bodyPr>
          <a:lstStyle/>
          <a:p>
            <a:pPr lvl="0" algn="ctr" defTabSz="914400">
              <a:defRPr/>
            </a:pPr>
            <a:r>
              <a:rPr lang="en-US" sz="4800" b="1" kern="0" dirty="0">
                <a:latin typeface="Calibri" panose="020F0502020204030204" pitchFamily="34" charset="0"/>
                <a:cs typeface="Calibri" panose="020F0502020204030204" pitchFamily="34" charset="0"/>
              </a:rPr>
              <a:t>The Holy Spirit is completely committed and faithful in His desire to empower us perpetually and </a:t>
            </a:r>
            <a:r>
              <a:rPr lang="en-US" sz="4800" b="1" kern="0" dirty="0" err="1">
                <a:latin typeface="Calibri" panose="020F0502020204030204" pitchFamily="34" charset="0"/>
                <a:cs typeface="Calibri" panose="020F0502020204030204" pitchFamily="34" charset="0"/>
              </a:rPr>
              <a:t>wholistically</a:t>
            </a:r>
            <a:r>
              <a:rPr lang="en-US" sz="4800" b="1" kern="0" dirty="0">
                <a:latin typeface="Calibri" panose="020F0502020204030204" pitchFamily="34" charset="0"/>
                <a:cs typeface="Calibri" panose="020F0502020204030204" pitchFamily="34" charset="0"/>
              </a:rPr>
              <a:t> as witnesses of Christ.</a:t>
            </a:r>
          </a:p>
        </p:txBody>
      </p:sp>
    </p:spTree>
    <p:extLst>
      <p:ext uri="{BB962C8B-B14F-4D97-AF65-F5344CB8AC3E}">
        <p14:creationId xmlns:p14="http://schemas.microsoft.com/office/powerpoint/2010/main" val="222278170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0" y="222232"/>
            <a:ext cx="9143999" cy="1015663"/>
          </a:xfrm>
          <a:prstGeom prst="rect">
            <a:avLst/>
          </a:prstGeom>
          <a:no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6000" b="1" i="0" u="none" strike="noStrike" kern="0" cap="none" spc="0" normalizeH="0" baseline="0" noProof="0" dirty="0">
                <a:ln w="19050">
                  <a:solidFill>
                    <a:schemeClr val="bg1"/>
                  </a:solidFill>
                </a:ln>
                <a:solidFill>
                  <a:srgbClr val="92D050"/>
                </a:solidFill>
                <a:effectLst/>
                <a:uLnTx/>
                <a:uFillTx/>
              </a:rPr>
              <a:t>Principle #6</a:t>
            </a:r>
            <a:endParaRPr kumimoji="0" lang="es-MX" sz="6000" b="1" i="1" u="none" strike="noStrike" kern="0" cap="none" spc="0" normalizeH="0" baseline="0" noProof="0" dirty="0">
              <a:ln w="19050">
                <a:solidFill>
                  <a:schemeClr val="bg1"/>
                </a:solidFill>
              </a:ln>
              <a:solidFill>
                <a:srgbClr val="92D050"/>
              </a:solidFill>
              <a:effectLst/>
              <a:uLnTx/>
              <a:uFillTx/>
            </a:endParaRPr>
          </a:p>
        </p:txBody>
      </p:sp>
      <p:sp>
        <p:nvSpPr>
          <p:cNvPr id="2" name="TextBox 1"/>
          <p:cNvSpPr txBox="1"/>
          <p:nvPr/>
        </p:nvSpPr>
        <p:spPr>
          <a:xfrm>
            <a:off x="145774" y="1185582"/>
            <a:ext cx="8865704" cy="3046988"/>
          </a:xfrm>
          <a:prstGeom prst="rect">
            <a:avLst/>
          </a:prstGeom>
          <a:noFill/>
        </p:spPr>
        <p:txBody>
          <a:bodyPr wrap="square" rtlCol="0">
            <a:spAutoFit/>
          </a:bodyPr>
          <a:lstStyle/>
          <a:p>
            <a:pPr lvl="0" algn="ctr" defTabSz="914400">
              <a:defRPr/>
            </a:pPr>
            <a:r>
              <a:rPr lang="en-US" sz="4800" b="1" kern="0" dirty="0">
                <a:latin typeface="Calibri" panose="020F0502020204030204" pitchFamily="34" charset="0"/>
                <a:cs typeface="Calibri" panose="020F0502020204030204" pitchFamily="34" charset="0"/>
              </a:rPr>
              <a:t>The geographical terms in Christ’s imperative are a road map for how the gospel will flow to the ends of the earth.</a:t>
            </a:r>
          </a:p>
        </p:txBody>
      </p:sp>
    </p:spTree>
    <p:extLst>
      <p:ext uri="{BB962C8B-B14F-4D97-AF65-F5344CB8AC3E}">
        <p14:creationId xmlns:p14="http://schemas.microsoft.com/office/powerpoint/2010/main" val="395157897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0" y="222232"/>
            <a:ext cx="9143999" cy="1015663"/>
          </a:xfrm>
          <a:prstGeom prst="rect">
            <a:avLst/>
          </a:prstGeom>
          <a:no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6000" b="1" i="0" u="none" strike="noStrike" kern="0" cap="none" spc="0" normalizeH="0" baseline="0" noProof="0" dirty="0">
                <a:ln w="19050">
                  <a:solidFill>
                    <a:schemeClr val="bg1"/>
                  </a:solidFill>
                </a:ln>
                <a:solidFill>
                  <a:srgbClr val="FFC000"/>
                </a:solidFill>
                <a:effectLst/>
                <a:uLnTx/>
                <a:uFillTx/>
              </a:rPr>
              <a:t>Acts 1:8</a:t>
            </a:r>
            <a:endParaRPr kumimoji="0" lang="es-MX" sz="6000" b="1" i="1" u="none" strike="noStrike" kern="0" cap="none" spc="0" normalizeH="0" baseline="0" noProof="0" dirty="0">
              <a:ln w="19050">
                <a:solidFill>
                  <a:schemeClr val="bg1"/>
                </a:solidFill>
              </a:ln>
              <a:solidFill>
                <a:srgbClr val="FFC000"/>
              </a:solidFill>
              <a:effectLst/>
              <a:uLnTx/>
              <a:uFillTx/>
            </a:endParaRPr>
          </a:p>
        </p:txBody>
      </p:sp>
      <p:sp>
        <p:nvSpPr>
          <p:cNvPr id="2" name="TextBox 1"/>
          <p:cNvSpPr txBox="1"/>
          <p:nvPr/>
        </p:nvSpPr>
        <p:spPr>
          <a:xfrm>
            <a:off x="365760" y="1185582"/>
            <a:ext cx="8412480" cy="4524315"/>
          </a:xfrm>
          <a:prstGeom prst="rect">
            <a:avLst/>
          </a:prstGeom>
          <a:no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4800" b="1" i="0" u="none" strike="noStrike" kern="0" cap="none" spc="0" normalizeH="0" baseline="0" noProof="0" dirty="0">
                <a:ln>
                  <a:noFill/>
                </a:ln>
                <a:effectLst/>
                <a:uLnTx/>
                <a:uFillTx/>
                <a:latin typeface="Calibri" panose="020F0502020204030204" pitchFamily="34" charset="0"/>
                <a:cs typeface="Calibri" panose="020F0502020204030204" pitchFamily="34" charset="0"/>
              </a:rPr>
              <a:t>But you will receive power when the Holy Spirit comes upon you. And you will be my witnesses in Jerusalem, and in all Judea and Samaria, and to the end of the earth.”</a:t>
            </a:r>
          </a:p>
        </p:txBody>
      </p:sp>
    </p:spTree>
    <p:extLst>
      <p:ext uri="{BB962C8B-B14F-4D97-AF65-F5344CB8AC3E}">
        <p14:creationId xmlns:p14="http://schemas.microsoft.com/office/powerpoint/2010/main" val="26141215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0" y="222232"/>
            <a:ext cx="9143999" cy="1015663"/>
          </a:xfrm>
          <a:prstGeom prst="rect">
            <a:avLst/>
          </a:prstGeom>
          <a:no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6000" b="1" i="0" u="none" strike="noStrike" kern="0" cap="none" spc="0" normalizeH="0" baseline="0" noProof="0" dirty="0">
                <a:ln w="19050">
                  <a:solidFill>
                    <a:schemeClr val="bg1"/>
                  </a:solidFill>
                </a:ln>
                <a:solidFill>
                  <a:srgbClr val="FFC000"/>
                </a:solidFill>
                <a:effectLst/>
                <a:uLnTx/>
                <a:uFillTx/>
              </a:rPr>
              <a:t>Acts 1:2</a:t>
            </a:r>
            <a:endParaRPr kumimoji="0" lang="es-MX" sz="6000" b="1" i="1" u="none" strike="noStrike" kern="0" cap="none" spc="0" normalizeH="0" baseline="0" noProof="0" dirty="0">
              <a:ln w="19050">
                <a:solidFill>
                  <a:schemeClr val="bg1"/>
                </a:solidFill>
              </a:ln>
              <a:solidFill>
                <a:srgbClr val="FFC000"/>
              </a:solidFill>
              <a:effectLst/>
              <a:uLnTx/>
              <a:uFillTx/>
            </a:endParaRPr>
          </a:p>
        </p:txBody>
      </p:sp>
      <p:sp>
        <p:nvSpPr>
          <p:cNvPr id="2" name="TextBox 1"/>
          <p:cNvSpPr txBox="1"/>
          <p:nvPr/>
        </p:nvSpPr>
        <p:spPr>
          <a:xfrm>
            <a:off x="145774" y="1185582"/>
            <a:ext cx="8865704" cy="3046988"/>
          </a:xfrm>
          <a:prstGeom prst="rect">
            <a:avLst/>
          </a:prstGeom>
          <a:noFill/>
        </p:spPr>
        <p:txBody>
          <a:bodyPr wrap="square" rtlCol="0">
            <a:spAutoFit/>
          </a:bodyPr>
          <a:lstStyle/>
          <a:p>
            <a:pPr lvl="0" algn="ctr" defTabSz="914400">
              <a:defRPr/>
            </a:pPr>
            <a:r>
              <a:rPr lang="en-US" sz="4800" b="1" kern="0" dirty="0">
                <a:latin typeface="Calibri" panose="020F0502020204030204" pitchFamily="34" charset="0"/>
                <a:cs typeface="Calibri" panose="020F0502020204030204" pitchFamily="34" charset="0"/>
              </a:rPr>
              <a:t>until the day he was taken up to heaven after giving his chosen apostles further instructions through the Holy Spirit.</a:t>
            </a:r>
          </a:p>
        </p:txBody>
      </p:sp>
    </p:spTree>
    <p:extLst>
      <p:ext uri="{BB962C8B-B14F-4D97-AF65-F5344CB8AC3E}">
        <p14:creationId xmlns:p14="http://schemas.microsoft.com/office/powerpoint/2010/main" val="297976040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0" y="222232"/>
            <a:ext cx="9143999" cy="1015663"/>
          </a:xfrm>
          <a:prstGeom prst="rect">
            <a:avLst/>
          </a:prstGeom>
          <a:no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6000" b="1" i="0" u="none" strike="noStrike" kern="0" cap="none" spc="0" normalizeH="0" baseline="0" noProof="0" dirty="0">
                <a:ln w="19050">
                  <a:solidFill>
                    <a:schemeClr val="bg1"/>
                  </a:solidFill>
                </a:ln>
                <a:solidFill>
                  <a:srgbClr val="92D050"/>
                </a:solidFill>
                <a:effectLst/>
                <a:uLnTx/>
                <a:uFillTx/>
              </a:rPr>
              <a:t>Principle #7</a:t>
            </a:r>
            <a:endParaRPr kumimoji="0" lang="es-MX" sz="6000" b="1" i="1" u="none" strike="noStrike" kern="0" cap="none" spc="0" normalizeH="0" baseline="0" noProof="0" dirty="0">
              <a:ln w="19050">
                <a:solidFill>
                  <a:schemeClr val="bg1"/>
                </a:solidFill>
              </a:ln>
              <a:solidFill>
                <a:srgbClr val="92D050"/>
              </a:solidFill>
              <a:effectLst/>
              <a:uLnTx/>
              <a:uFillTx/>
            </a:endParaRPr>
          </a:p>
        </p:txBody>
      </p:sp>
      <p:sp>
        <p:nvSpPr>
          <p:cNvPr id="2" name="TextBox 1"/>
          <p:cNvSpPr txBox="1"/>
          <p:nvPr/>
        </p:nvSpPr>
        <p:spPr>
          <a:xfrm>
            <a:off x="145774" y="1185582"/>
            <a:ext cx="8865704" cy="4524315"/>
          </a:xfrm>
          <a:prstGeom prst="rect">
            <a:avLst/>
          </a:prstGeom>
          <a:noFill/>
        </p:spPr>
        <p:txBody>
          <a:bodyPr wrap="square" rtlCol="0">
            <a:spAutoFit/>
          </a:bodyPr>
          <a:lstStyle/>
          <a:p>
            <a:pPr lvl="0" algn="ctr" defTabSz="914400">
              <a:defRPr/>
            </a:pPr>
            <a:r>
              <a:rPr lang="en-US" sz="4800" b="1" kern="0" dirty="0">
                <a:latin typeface="Calibri" panose="020F0502020204030204" pitchFamily="34" charset="0"/>
                <a:cs typeface="Calibri" panose="020F0502020204030204" pitchFamily="34" charset="0"/>
              </a:rPr>
              <a:t>Our Holy Spirit empowered witnessing must always begin in our Jerusalem, and it must continuously circle back through our Jerusalem for as long as we shall live.</a:t>
            </a:r>
          </a:p>
        </p:txBody>
      </p:sp>
    </p:spTree>
    <p:extLst>
      <p:ext uri="{BB962C8B-B14F-4D97-AF65-F5344CB8AC3E}">
        <p14:creationId xmlns:p14="http://schemas.microsoft.com/office/powerpoint/2010/main" val="87212285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2971800"/>
            <a:ext cx="9144000" cy="914400"/>
          </a:xfrm>
          <a:prstGeom prst="rect">
            <a:avLst/>
          </a:prstGeom>
          <a:noFill/>
          <a:ln>
            <a:noFill/>
          </a:ln>
        </p:spPr>
        <p:txBody>
          <a:bodyPr wrap="square" rtlCol="0" anchor="ctr">
            <a:spAutoFit/>
          </a:bodyPr>
          <a:lstStyle/>
          <a:p>
            <a:pPr marL="0" marR="0" lvl="0" indent="0" algn="ctr" defTabSz="914400" rtl="0" eaLnBrk="1" fontAlgn="auto" latinLnBrk="0" hangingPunct="1">
              <a:lnSpc>
                <a:spcPct val="80000"/>
              </a:lnSpc>
              <a:spcBef>
                <a:spcPts val="0"/>
              </a:spcBef>
              <a:spcAft>
                <a:spcPts val="0"/>
              </a:spcAft>
              <a:buClrTx/>
              <a:buSzTx/>
              <a:buFontTx/>
              <a:buNone/>
              <a:tabLst/>
              <a:defRPr/>
            </a:pPr>
            <a:r>
              <a:rPr kumimoji="0" lang="en-US" sz="6600" b="1" i="0" u="none" strike="noStrike" kern="0" cap="none" spc="0" normalizeH="0" baseline="0" noProof="0" dirty="0">
                <a:ln w="28575">
                  <a:solidFill>
                    <a:srgbClr val="FFC000"/>
                  </a:solidFill>
                </a:ln>
                <a:solidFill>
                  <a:srgbClr val="00B0F0"/>
                </a:solidFill>
                <a:effectLst/>
                <a:uLnTx/>
                <a:uFillTx/>
                <a:latin typeface="Rockwell" panose="02060603020205020403"/>
                <a:ea typeface="+mn-ea"/>
                <a:cs typeface="+mn-cs"/>
              </a:rPr>
              <a:t>A</a:t>
            </a:r>
            <a:r>
              <a:rPr kumimoji="0" lang="en-US" sz="5000" b="1" i="0" u="none" strike="noStrike" kern="0" cap="none" spc="0" normalizeH="0" baseline="0" noProof="0" dirty="0">
                <a:ln w="28575">
                  <a:solidFill>
                    <a:srgbClr val="FFC000"/>
                  </a:solidFill>
                </a:ln>
                <a:solidFill>
                  <a:srgbClr val="00B0F0"/>
                </a:solidFill>
                <a:effectLst/>
                <a:uLnTx/>
                <a:uFillTx/>
                <a:latin typeface="Rockwell" panose="02060603020205020403"/>
                <a:ea typeface="+mn-ea"/>
                <a:cs typeface="+mn-cs"/>
              </a:rPr>
              <a:t> </a:t>
            </a:r>
            <a:r>
              <a:rPr kumimoji="0" lang="en-US" sz="6600" b="1" i="0" u="none" strike="noStrike" kern="0" cap="none" spc="0" normalizeH="0" baseline="0" noProof="0" dirty="0">
                <a:ln w="28575">
                  <a:solidFill>
                    <a:srgbClr val="FFC000"/>
                  </a:solidFill>
                </a:ln>
                <a:solidFill>
                  <a:srgbClr val="00B0F0"/>
                </a:solidFill>
                <a:effectLst/>
                <a:uLnTx/>
                <a:uFillTx/>
                <a:latin typeface="Rockwell" panose="02060603020205020403"/>
                <a:ea typeface="+mn-ea"/>
                <a:cs typeface="+mn-cs"/>
              </a:rPr>
              <a:t>K</a:t>
            </a:r>
            <a:r>
              <a:rPr kumimoji="0" lang="en-US" sz="5300" b="1" i="0" u="none" strike="noStrike" kern="0" cap="none" spc="0" normalizeH="0" baseline="0" noProof="0" dirty="0">
                <a:ln w="28575">
                  <a:solidFill>
                    <a:srgbClr val="FFC000"/>
                  </a:solidFill>
                </a:ln>
                <a:solidFill>
                  <a:srgbClr val="00B0F0"/>
                </a:solidFill>
                <a:effectLst/>
                <a:uLnTx/>
                <a:uFillTx/>
                <a:latin typeface="Rockwell" panose="02060603020205020403"/>
                <a:ea typeface="+mn-ea"/>
                <a:cs typeface="+mn-cs"/>
              </a:rPr>
              <a:t>INGDOM</a:t>
            </a:r>
            <a:r>
              <a:rPr kumimoji="0" lang="en-US" sz="5000" b="1" i="0" u="none" strike="noStrike" kern="0" cap="none" spc="0" normalizeH="0" baseline="0" noProof="0" dirty="0">
                <a:ln w="28575">
                  <a:solidFill>
                    <a:srgbClr val="FFC000"/>
                  </a:solidFill>
                </a:ln>
                <a:solidFill>
                  <a:srgbClr val="00B0F0"/>
                </a:solidFill>
                <a:effectLst/>
                <a:uLnTx/>
                <a:uFillTx/>
                <a:latin typeface="Rockwell" panose="02060603020205020403"/>
                <a:ea typeface="+mn-ea"/>
                <a:cs typeface="+mn-cs"/>
              </a:rPr>
              <a:t> </a:t>
            </a:r>
            <a:r>
              <a:rPr kumimoji="0" lang="en-US" sz="5300" b="1" i="0" u="none" strike="noStrike" kern="0" cap="none" spc="0" normalizeH="0" baseline="0" noProof="0" dirty="0">
                <a:ln w="28575">
                  <a:solidFill>
                    <a:srgbClr val="FFC000"/>
                  </a:solidFill>
                </a:ln>
                <a:solidFill>
                  <a:srgbClr val="00B0F0"/>
                </a:solidFill>
                <a:effectLst/>
                <a:uLnTx/>
                <a:uFillTx/>
                <a:latin typeface="Rockwell" panose="02060603020205020403"/>
                <a:ea typeface="+mn-ea"/>
                <a:cs typeface="+mn-cs"/>
              </a:rPr>
              <a:t>OF</a:t>
            </a:r>
            <a:r>
              <a:rPr kumimoji="0" lang="en-US" sz="5000" b="1" i="0" u="none" strike="noStrike" kern="0" cap="none" spc="0" normalizeH="0" baseline="0" noProof="0" dirty="0">
                <a:ln w="28575">
                  <a:solidFill>
                    <a:srgbClr val="FFC000"/>
                  </a:solidFill>
                </a:ln>
                <a:solidFill>
                  <a:srgbClr val="00B0F0"/>
                </a:solidFill>
                <a:effectLst/>
                <a:uLnTx/>
                <a:uFillTx/>
                <a:latin typeface="Rockwell" panose="02060603020205020403"/>
                <a:ea typeface="+mn-ea"/>
                <a:cs typeface="+mn-cs"/>
              </a:rPr>
              <a:t> </a:t>
            </a:r>
            <a:r>
              <a:rPr kumimoji="0" lang="en-US" sz="6600" b="1" i="0" u="none" strike="noStrike" kern="0" cap="none" spc="0" normalizeH="0" baseline="0" noProof="0" dirty="0">
                <a:ln w="28575">
                  <a:solidFill>
                    <a:srgbClr val="FFC000"/>
                  </a:solidFill>
                </a:ln>
                <a:solidFill>
                  <a:srgbClr val="00B0F0"/>
                </a:solidFill>
                <a:effectLst/>
                <a:uLnTx/>
                <a:uFillTx/>
                <a:latin typeface="Rockwell" panose="02060603020205020403"/>
                <a:ea typeface="+mn-ea"/>
                <a:cs typeface="+mn-cs"/>
              </a:rPr>
              <a:t>P</a:t>
            </a:r>
            <a:r>
              <a:rPr kumimoji="0" lang="en-US" sz="5300" b="1" i="0" u="none" strike="noStrike" kern="0" cap="none" spc="0" normalizeH="0" baseline="0" noProof="0" dirty="0">
                <a:ln w="28575">
                  <a:solidFill>
                    <a:srgbClr val="FFC000"/>
                  </a:solidFill>
                </a:ln>
                <a:solidFill>
                  <a:srgbClr val="00B0F0"/>
                </a:solidFill>
                <a:effectLst/>
                <a:uLnTx/>
                <a:uFillTx/>
                <a:latin typeface="Rockwell" panose="02060603020205020403"/>
                <a:ea typeface="+mn-ea"/>
                <a:cs typeface="+mn-cs"/>
              </a:rPr>
              <a:t>RIESTS</a:t>
            </a:r>
          </a:p>
        </p:txBody>
      </p:sp>
      <p:cxnSp>
        <p:nvCxnSpPr>
          <p:cNvPr id="14" name="Straight Connector 13"/>
          <p:cNvCxnSpPr/>
          <p:nvPr/>
        </p:nvCxnSpPr>
        <p:spPr>
          <a:xfrm>
            <a:off x="91440" y="2880360"/>
            <a:ext cx="8961120" cy="0"/>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91440" y="3840480"/>
            <a:ext cx="8961120" cy="0"/>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132526" y="331305"/>
            <a:ext cx="3869633" cy="0"/>
          </a:xfrm>
          <a:prstGeom prst="line">
            <a:avLst/>
          </a:prstGeom>
          <a:noFill/>
          <a:ln w="76200" cap="flat" cmpd="sng" algn="ctr">
            <a:solidFill>
              <a:srgbClr val="FFC000"/>
            </a:solidFill>
            <a:prstDash val="solid"/>
            <a:miter lim="800000"/>
          </a:ln>
          <a:effectLst/>
        </p:spPr>
      </p:cxnSp>
      <p:cxnSp>
        <p:nvCxnSpPr>
          <p:cNvPr id="19" name="Straight Connector 18"/>
          <p:cNvCxnSpPr/>
          <p:nvPr/>
        </p:nvCxnSpPr>
        <p:spPr>
          <a:xfrm>
            <a:off x="145778" y="1132336"/>
            <a:ext cx="3869633" cy="0"/>
          </a:xfrm>
          <a:prstGeom prst="line">
            <a:avLst/>
          </a:prstGeom>
          <a:noFill/>
          <a:ln w="76200" cap="flat" cmpd="sng" algn="ctr">
            <a:solidFill>
              <a:srgbClr val="FFC000"/>
            </a:solidFill>
            <a:prstDash val="solid"/>
            <a:miter lim="800000"/>
          </a:ln>
          <a:effectLst/>
        </p:spPr>
      </p:cxnSp>
      <p:sp>
        <p:nvSpPr>
          <p:cNvPr id="20" name="TextBox 19"/>
          <p:cNvSpPr txBox="1"/>
          <p:nvPr/>
        </p:nvSpPr>
        <p:spPr>
          <a:xfrm>
            <a:off x="66265" y="331303"/>
            <a:ext cx="9024726" cy="754053"/>
          </a:xfrm>
          <a:prstGeom prst="rect">
            <a:avLst/>
          </a:prstGeom>
          <a:noFill/>
          <a:ln w="19050">
            <a:no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300" b="1" i="0" u="none" strike="noStrike" kern="0" cap="none" spc="0" normalizeH="0" baseline="0" noProof="0" dirty="0">
                <a:ln w="12700">
                  <a:solidFill>
                    <a:sysClr val="windowText" lastClr="000000"/>
                  </a:solidFill>
                </a:ln>
                <a:solidFill>
                  <a:srgbClr val="FFC000"/>
                </a:solidFill>
                <a:effectLst/>
                <a:uLnTx/>
                <a:uFillTx/>
                <a:latin typeface="Calibri" panose="020F0502020204030204"/>
                <a:ea typeface="+mn-ea"/>
                <a:cs typeface="+mn-cs"/>
              </a:rPr>
              <a:t>Holy </a:t>
            </a:r>
            <a:r>
              <a:rPr kumimoji="0" lang="en-US" sz="4300" b="1" i="0" u="none" strike="noStrike" kern="0" cap="none" spc="0" normalizeH="0" baseline="0" noProof="0">
                <a:ln w="12700">
                  <a:solidFill>
                    <a:sysClr val="windowText" lastClr="000000"/>
                  </a:solidFill>
                </a:ln>
                <a:solidFill>
                  <a:srgbClr val="FFC000"/>
                </a:solidFill>
                <a:effectLst/>
                <a:uLnTx/>
                <a:uFillTx/>
                <a:latin typeface="Calibri" panose="020F0502020204030204"/>
                <a:ea typeface="+mn-ea"/>
                <a:cs typeface="+mn-cs"/>
              </a:rPr>
              <a:t>Spirit </a:t>
            </a:r>
            <a:r>
              <a:rPr lang="en-US" sz="4300" b="1" kern="0" noProof="0">
                <a:ln w="12700">
                  <a:solidFill>
                    <a:sysClr val="windowText" lastClr="000000"/>
                  </a:solidFill>
                </a:ln>
                <a:solidFill>
                  <a:srgbClr val="FFC000"/>
                </a:solidFill>
                <a:latin typeface="Calibri" panose="020F0502020204030204"/>
              </a:rPr>
              <a:t>Empowered</a:t>
            </a:r>
            <a:r>
              <a:rPr kumimoji="0" lang="en-US" sz="4300" b="1" i="0" u="none" strike="noStrike" kern="0" cap="none" spc="0" normalizeH="0" baseline="0" noProof="0">
                <a:ln w="12700">
                  <a:solidFill>
                    <a:sysClr val="windowText" lastClr="000000"/>
                  </a:solidFill>
                </a:ln>
                <a:solidFill>
                  <a:srgbClr val="FFC000"/>
                </a:solidFill>
                <a:effectLst/>
                <a:uLnTx/>
                <a:uFillTx/>
                <a:latin typeface="Calibri" panose="020F0502020204030204"/>
                <a:ea typeface="+mn-ea"/>
                <a:cs typeface="+mn-cs"/>
              </a:rPr>
              <a:t> </a:t>
            </a:r>
            <a:r>
              <a:rPr kumimoji="0" lang="en-US" sz="4300" b="1" i="0" u="none" strike="noStrike" kern="0" cap="none" spc="0" normalizeH="0" baseline="0" noProof="0" dirty="0">
                <a:ln w="12700">
                  <a:solidFill>
                    <a:sysClr val="windowText" lastClr="000000"/>
                  </a:solidFill>
                </a:ln>
                <a:solidFill>
                  <a:srgbClr val="FFC000"/>
                </a:solidFill>
                <a:effectLst/>
                <a:uLnTx/>
                <a:uFillTx/>
                <a:latin typeface="Calibri" panose="020F0502020204030204"/>
                <a:ea typeface="+mn-ea"/>
                <a:cs typeface="+mn-cs"/>
              </a:rPr>
              <a:t>Witnesses</a:t>
            </a:r>
          </a:p>
        </p:txBody>
      </p:sp>
      <p:sp>
        <p:nvSpPr>
          <p:cNvPr id="21" name="TextBox 20"/>
          <p:cNvSpPr txBox="1"/>
          <p:nvPr/>
        </p:nvSpPr>
        <p:spPr>
          <a:xfrm>
            <a:off x="66265" y="5943600"/>
            <a:ext cx="9064483" cy="76944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400" b="1" i="0" u="none" strike="noStrike" kern="0" cap="none" spc="0" normalizeH="0" baseline="0" noProof="0" dirty="0">
                <a:ln w="12700">
                  <a:solidFill>
                    <a:schemeClr val="bg1"/>
                  </a:solidFill>
                </a:ln>
                <a:solidFill>
                  <a:srgbClr val="FFC000"/>
                </a:solidFill>
                <a:effectLst/>
                <a:uLnTx/>
                <a:uFillTx/>
                <a:latin typeface="Calibri" panose="020F0502020204030204"/>
                <a:ea typeface="+mn-ea"/>
                <a:cs typeface="+mn-cs"/>
              </a:rPr>
              <a:t>Acts 1:1-11</a:t>
            </a:r>
          </a:p>
        </p:txBody>
      </p:sp>
    </p:spTree>
    <p:extLst>
      <p:ext uri="{BB962C8B-B14F-4D97-AF65-F5344CB8AC3E}">
        <p14:creationId xmlns:p14="http://schemas.microsoft.com/office/powerpoint/2010/main" val="32456099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0" y="222232"/>
            <a:ext cx="9143999" cy="1015663"/>
          </a:xfrm>
          <a:prstGeom prst="rect">
            <a:avLst/>
          </a:prstGeom>
          <a:no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6000" b="1" i="0" u="none" strike="noStrike" kern="0" cap="none" spc="0" normalizeH="0" baseline="0" noProof="0" dirty="0">
                <a:ln w="19050">
                  <a:solidFill>
                    <a:schemeClr val="bg1"/>
                  </a:solidFill>
                </a:ln>
                <a:solidFill>
                  <a:srgbClr val="FFC000"/>
                </a:solidFill>
                <a:effectLst/>
                <a:uLnTx/>
                <a:uFillTx/>
              </a:rPr>
              <a:t>Acts 1:3</a:t>
            </a:r>
            <a:endParaRPr kumimoji="0" lang="es-MX" sz="6000" b="1" i="1" u="none" strike="noStrike" kern="0" cap="none" spc="0" normalizeH="0" baseline="0" noProof="0" dirty="0">
              <a:ln w="19050">
                <a:solidFill>
                  <a:schemeClr val="bg1"/>
                </a:solidFill>
              </a:ln>
              <a:solidFill>
                <a:srgbClr val="FFC000"/>
              </a:solidFill>
              <a:effectLst/>
              <a:uLnTx/>
              <a:uFillTx/>
            </a:endParaRPr>
          </a:p>
        </p:txBody>
      </p:sp>
      <p:sp>
        <p:nvSpPr>
          <p:cNvPr id="2" name="TextBox 1"/>
          <p:cNvSpPr txBox="1"/>
          <p:nvPr/>
        </p:nvSpPr>
        <p:spPr>
          <a:xfrm>
            <a:off x="145774" y="1185582"/>
            <a:ext cx="8865704" cy="5262979"/>
          </a:xfrm>
          <a:prstGeom prst="rect">
            <a:avLst/>
          </a:prstGeom>
          <a:noFill/>
        </p:spPr>
        <p:txBody>
          <a:bodyPr wrap="square" rtlCol="0">
            <a:spAutoFit/>
          </a:bodyPr>
          <a:lstStyle/>
          <a:p>
            <a:pPr lvl="0" algn="ctr" defTabSz="914400">
              <a:defRPr/>
            </a:pPr>
            <a:r>
              <a:rPr lang="en-US" sz="4800" b="1" kern="0" dirty="0">
                <a:latin typeface="Calibri" panose="020F0502020204030204" pitchFamily="34" charset="0"/>
                <a:cs typeface="Calibri" panose="020F0502020204030204" pitchFamily="34" charset="0"/>
              </a:rPr>
              <a:t>During the forty days after he suffered and died, he appeared to the apostles from time to time, and he proved to them in many ways that he was actually alive. And he talked to them about the Kingdom of God.</a:t>
            </a:r>
          </a:p>
        </p:txBody>
      </p:sp>
    </p:spTree>
    <p:extLst>
      <p:ext uri="{BB962C8B-B14F-4D97-AF65-F5344CB8AC3E}">
        <p14:creationId xmlns:p14="http://schemas.microsoft.com/office/powerpoint/2010/main" val="34659316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0" y="222232"/>
            <a:ext cx="9143999" cy="1015663"/>
          </a:xfrm>
          <a:prstGeom prst="rect">
            <a:avLst/>
          </a:prstGeom>
          <a:no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6000" b="1" i="0" u="none" strike="noStrike" kern="0" cap="none" spc="0" normalizeH="0" baseline="0" noProof="0" dirty="0">
                <a:ln w="19050">
                  <a:solidFill>
                    <a:schemeClr val="bg1"/>
                  </a:solidFill>
                </a:ln>
                <a:solidFill>
                  <a:srgbClr val="FFC000"/>
                </a:solidFill>
                <a:effectLst/>
                <a:uLnTx/>
                <a:uFillTx/>
              </a:rPr>
              <a:t>Acts 1:4</a:t>
            </a:r>
            <a:endParaRPr kumimoji="0" lang="es-MX" sz="6000" b="1" i="1" u="none" strike="noStrike" kern="0" cap="none" spc="0" normalizeH="0" baseline="0" noProof="0" dirty="0">
              <a:ln w="19050">
                <a:solidFill>
                  <a:schemeClr val="bg1"/>
                </a:solidFill>
              </a:ln>
              <a:solidFill>
                <a:srgbClr val="FFC000"/>
              </a:solidFill>
              <a:effectLst/>
              <a:uLnTx/>
              <a:uFillTx/>
            </a:endParaRPr>
          </a:p>
        </p:txBody>
      </p:sp>
      <p:sp>
        <p:nvSpPr>
          <p:cNvPr id="2" name="TextBox 1"/>
          <p:cNvSpPr txBox="1"/>
          <p:nvPr/>
        </p:nvSpPr>
        <p:spPr>
          <a:xfrm>
            <a:off x="145774" y="1185582"/>
            <a:ext cx="8865704" cy="3785652"/>
          </a:xfrm>
          <a:prstGeom prst="rect">
            <a:avLst/>
          </a:prstGeom>
          <a:noFill/>
        </p:spPr>
        <p:txBody>
          <a:bodyPr wrap="square" rtlCol="0">
            <a:spAutoFit/>
          </a:bodyPr>
          <a:lstStyle/>
          <a:p>
            <a:pPr lvl="0" algn="ctr" defTabSz="914400">
              <a:defRPr/>
            </a:pPr>
            <a:r>
              <a:rPr lang="en-US" sz="4800" b="1" kern="0" dirty="0">
                <a:latin typeface="Calibri" panose="020F0502020204030204" pitchFamily="34" charset="0"/>
                <a:cs typeface="Calibri" panose="020F0502020204030204" pitchFamily="34" charset="0"/>
              </a:rPr>
              <a:t>Once when he was eating with them, he commanded them, “Do not leave Jerusalem until the Father sends you the gift he promised, as I told you before.</a:t>
            </a:r>
          </a:p>
        </p:txBody>
      </p:sp>
    </p:spTree>
    <p:extLst>
      <p:ext uri="{BB962C8B-B14F-4D97-AF65-F5344CB8AC3E}">
        <p14:creationId xmlns:p14="http://schemas.microsoft.com/office/powerpoint/2010/main" val="39619210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0" y="222232"/>
            <a:ext cx="9143999" cy="1015663"/>
          </a:xfrm>
          <a:prstGeom prst="rect">
            <a:avLst/>
          </a:prstGeom>
          <a:no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6000" b="1" i="0" u="none" strike="noStrike" kern="0" cap="none" spc="0" normalizeH="0" baseline="0" noProof="0" dirty="0">
                <a:ln w="19050">
                  <a:solidFill>
                    <a:schemeClr val="bg1"/>
                  </a:solidFill>
                </a:ln>
                <a:solidFill>
                  <a:srgbClr val="FFC000"/>
                </a:solidFill>
                <a:effectLst/>
                <a:uLnTx/>
                <a:uFillTx/>
              </a:rPr>
              <a:t>Acts 1:5</a:t>
            </a:r>
            <a:endParaRPr kumimoji="0" lang="es-MX" sz="6000" b="1" i="1" u="none" strike="noStrike" kern="0" cap="none" spc="0" normalizeH="0" baseline="0" noProof="0" dirty="0">
              <a:ln w="19050">
                <a:solidFill>
                  <a:schemeClr val="bg1"/>
                </a:solidFill>
              </a:ln>
              <a:solidFill>
                <a:srgbClr val="FFC000"/>
              </a:solidFill>
              <a:effectLst/>
              <a:uLnTx/>
              <a:uFillTx/>
            </a:endParaRPr>
          </a:p>
        </p:txBody>
      </p:sp>
      <p:sp>
        <p:nvSpPr>
          <p:cNvPr id="2" name="TextBox 1"/>
          <p:cNvSpPr txBox="1"/>
          <p:nvPr/>
        </p:nvSpPr>
        <p:spPr>
          <a:xfrm>
            <a:off x="145774" y="1185582"/>
            <a:ext cx="8865704" cy="2308324"/>
          </a:xfrm>
          <a:prstGeom prst="rect">
            <a:avLst/>
          </a:prstGeom>
          <a:noFill/>
        </p:spPr>
        <p:txBody>
          <a:bodyPr wrap="square" rtlCol="0">
            <a:spAutoFit/>
          </a:bodyPr>
          <a:lstStyle/>
          <a:p>
            <a:pPr lvl="0" algn="ctr" defTabSz="914400">
              <a:defRPr/>
            </a:pPr>
            <a:r>
              <a:rPr lang="en-US" sz="4800" b="1" kern="0" dirty="0">
                <a:latin typeface="Calibri" panose="020F0502020204030204" pitchFamily="34" charset="0"/>
                <a:cs typeface="Calibri" panose="020F0502020204030204" pitchFamily="34" charset="0"/>
              </a:rPr>
              <a:t>John baptized with water, but in just a few days you will be baptized with the Holy Spirit.”</a:t>
            </a:r>
          </a:p>
        </p:txBody>
      </p:sp>
    </p:spTree>
    <p:extLst>
      <p:ext uri="{BB962C8B-B14F-4D97-AF65-F5344CB8AC3E}">
        <p14:creationId xmlns:p14="http://schemas.microsoft.com/office/powerpoint/2010/main" val="19263314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0" y="222232"/>
            <a:ext cx="9143999" cy="1015663"/>
          </a:xfrm>
          <a:prstGeom prst="rect">
            <a:avLst/>
          </a:prstGeom>
          <a:no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6000" b="1" i="0" u="none" strike="noStrike" kern="0" cap="none" spc="0" normalizeH="0" baseline="0" noProof="0" dirty="0">
                <a:ln w="19050">
                  <a:solidFill>
                    <a:schemeClr val="bg1"/>
                  </a:solidFill>
                </a:ln>
                <a:solidFill>
                  <a:srgbClr val="FFC000"/>
                </a:solidFill>
                <a:effectLst/>
                <a:uLnTx/>
                <a:uFillTx/>
              </a:rPr>
              <a:t>Acts 1:6</a:t>
            </a:r>
            <a:endParaRPr kumimoji="0" lang="es-MX" sz="6000" b="1" i="1" u="none" strike="noStrike" kern="0" cap="none" spc="0" normalizeH="0" baseline="0" noProof="0" dirty="0">
              <a:ln w="19050">
                <a:solidFill>
                  <a:schemeClr val="bg1"/>
                </a:solidFill>
              </a:ln>
              <a:solidFill>
                <a:srgbClr val="FFC000"/>
              </a:solidFill>
              <a:effectLst/>
              <a:uLnTx/>
              <a:uFillTx/>
            </a:endParaRPr>
          </a:p>
        </p:txBody>
      </p:sp>
      <p:sp>
        <p:nvSpPr>
          <p:cNvPr id="2" name="TextBox 1"/>
          <p:cNvSpPr txBox="1"/>
          <p:nvPr/>
        </p:nvSpPr>
        <p:spPr>
          <a:xfrm>
            <a:off x="91440" y="1185582"/>
            <a:ext cx="8961120" cy="3785652"/>
          </a:xfrm>
          <a:prstGeom prst="rect">
            <a:avLst/>
          </a:prstGeom>
          <a:noFill/>
        </p:spPr>
        <p:txBody>
          <a:bodyPr wrap="square" rtlCol="0">
            <a:spAutoFit/>
          </a:bodyPr>
          <a:lstStyle/>
          <a:p>
            <a:pPr lvl="0" algn="ctr" defTabSz="914400">
              <a:defRPr/>
            </a:pPr>
            <a:r>
              <a:rPr lang="en-US" sz="4800" b="1" kern="0" dirty="0">
                <a:latin typeface="Calibri" panose="020F0502020204030204" pitchFamily="34" charset="0"/>
                <a:cs typeface="Calibri" panose="020F0502020204030204" pitchFamily="34" charset="0"/>
              </a:rPr>
              <a:t>So when the apostles were with Jesus, they kept asking him, “Lord, has the time come for you to free Israel and restore our kingdom?”</a:t>
            </a:r>
          </a:p>
        </p:txBody>
      </p:sp>
    </p:spTree>
    <p:extLst>
      <p:ext uri="{BB962C8B-B14F-4D97-AF65-F5344CB8AC3E}">
        <p14:creationId xmlns:p14="http://schemas.microsoft.com/office/powerpoint/2010/main" val="23202037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0" y="222232"/>
            <a:ext cx="9143999" cy="1015663"/>
          </a:xfrm>
          <a:prstGeom prst="rect">
            <a:avLst/>
          </a:prstGeom>
          <a:no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6000" b="1" i="0" u="none" strike="noStrike" kern="0" cap="none" spc="0" normalizeH="0" baseline="0" noProof="0" dirty="0">
                <a:ln w="19050">
                  <a:solidFill>
                    <a:schemeClr val="bg1"/>
                  </a:solidFill>
                </a:ln>
                <a:solidFill>
                  <a:srgbClr val="FFC000"/>
                </a:solidFill>
                <a:effectLst/>
                <a:uLnTx/>
                <a:uFillTx/>
              </a:rPr>
              <a:t>Acts 1:7</a:t>
            </a:r>
            <a:endParaRPr kumimoji="0" lang="es-MX" sz="6000" b="1" i="1" u="none" strike="noStrike" kern="0" cap="none" spc="0" normalizeH="0" baseline="0" noProof="0" dirty="0">
              <a:ln w="19050">
                <a:solidFill>
                  <a:schemeClr val="bg1"/>
                </a:solidFill>
              </a:ln>
              <a:solidFill>
                <a:srgbClr val="FFC000"/>
              </a:solidFill>
              <a:effectLst/>
              <a:uLnTx/>
              <a:uFillTx/>
            </a:endParaRPr>
          </a:p>
        </p:txBody>
      </p:sp>
      <p:sp>
        <p:nvSpPr>
          <p:cNvPr id="2" name="TextBox 1"/>
          <p:cNvSpPr txBox="1"/>
          <p:nvPr/>
        </p:nvSpPr>
        <p:spPr>
          <a:xfrm>
            <a:off x="145774" y="1185582"/>
            <a:ext cx="8865704" cy="3046988"/>
          </a:xfrm>
          <a:prstGeom prst="rect">
            <a:avLst/>
          </a:prstGeom>
          <a:noFill/>
        </p:spPr>
        <p:txBody>
          <a:bodyPr wrap="square" rtlCol="0">
            <a:spAutoFit/>
          </a:bodyPr>
          <a:lstStyle/>
          <a:p>
            <a:pPr lvl="0" algn="ctr" defTabSz="914400">
              <a:defRPr/>
            </a:pPr>
            <a:r>
              <a:rPr lang="en-US" sz="4800" b="1" kern="0" dirty="0">
                <a:latin typeface="Calibri" panose="020F0502020204030204" pitchFamily="34" charset="0"/>
                <a:cs typeface="Calibri" panose="020F0502020204030204" pitchFamily="34" charset="0"/>
              </a:rPr>
              <a:t>He replied, “The Father alone has the authority to set those dates and times, and they are not for you to know.</a:t>
            </a:r>
          </a:p>
        </p:txBody>
      </p:sp>
    </p:spTree>
    <p:extLst>
      <p:ext uri="{BB962C8B-B14F-4D97-AF65-F5344CB8AC3E}">
        <p14:creationId xmlns:p14="http://schemas.microsoft.com/office/powerpoint/2010/main" val="429430685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0" y="222232"/>
            <a:ext cx="9143999" cy="1015663"/>
          </a:xfrm>
          <a:prstGeom prst="rect">
            <a:avLst/>
          </a:prstGeom>
          <a:no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6000" b="1" i="0" u="none" strike="noStrike" kern="0" cap="none" spc="0" normalizeH="0" baseline="0" noProof="0" dirty="0">
                <a:ln w="19050">
                  <a:solidFill>
                    <a:schemeClr val="bg1"/>
                  </a:solidFill>
                </a:ln>
                <a:solidFill>
                  <a:srgbClr val="FFC000"/>
                </a:solidFill>
                <a:effectLst/>
                <a:uLnTx/>
                <a:uFillTx/>
              </a:rPr>
              <a:t>Acts 1:8</a:t>
            </a:r>
            <a:endParaRPr kumimoji="0" lang="es-MX" sz="6000" b="1" i="1" u="none" strike="noStrike" kern="0" cap="none" spc="0" normalizeH="0" baseline="0" noProof="0" dirty="0">
              <a:ln w="19050">
                <a:solidFill>
                  <a:schemeClr val="bg1"/>
                </a:solidFill>
              </a:ln>
              <a:solidFill>
                <a:srgbClr val="FFC000"/>
              </a:solidFill>
              <a:effectLst/>
              <a:uLnTx/>
              <a:uFillTx/>
            </a:endParaRPr>
          </a:p>
        </p:txBody>
      </p:sp>
      <p:sp>
        <p:nvSpPr>
          <p:cNvPr id="2" name="TextBox 1"/>
          <p:cNvSpPr txBox="1"/>
          <p:nvPr/>
        </p:nvSpPr>
        <p:spPr>
          <a:xfrm>
            <a:off x="365760" y="1185582"/>
            <a:ext cx="8412480" cy="4524315"/>
          </a:xfrm>
          <a:prstGeom prst="rect">
            <a:avLst/>
          </a:prstGeom>
          <a:noFill/>
        </p:spPr>
        <p:txBody>
          <a:bodyPr wrap="square" rtlCol="0">
            <a:spAutoFit/>
          </a:bodyPr>
          <a:lstStyle/>
          <a:p>
            <a:pPr lvl="0" algn="ctr" defTabSz="914400">
              <a:defRPr/>
            </a:pPr>
            <a:r>
              <a:rPr lang="en-US" sz="4800" b="1" kern="0" dirty="0">
                <a:latin typeface="Calibri" panose="020F0502020204030204" pitchFamily="34" charset="0"/>
                <a:cs typeface="Calibri" panose="020F0502020204030204" pitchFamily="34" charset="0"/>
              </a:rPr>
              <a:t>But you will receive power when the Holy Spirit comes upon you. And you will be my witnesses in Jerusalem, and in all Judea and Samaria, and to the end of the earth.”</a:t>
            </a:r>
          </a:p>
        </p:txBody>
      </p:sp>
    </p:spTree>
    <p:extLst>
      <p:ext uri="{BB962C8B-B14F-4D97-AF65-F5344CB8AC3E}">
        <p14:creationId xmlns:p14="http://schemas.microsoft.com/office/powerpoint/2010/main" val="364155589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amask">
  <a:themeElements>
    <a:clrScheme name="Damask">
      <a:dk1>
        <a:sysClr val="windowText" lastClr="000000"/>
      </a:dk1>
      <a:lt1>
        <a:sysClr val="window" lastClr="FFFFFF"/>
      </a:lt1>
      <a:dk2>
        <a:srgbClr val="2A5B7F"/>
      </a:dk2>
      <a:lt2>
        <a:srgbClr val="ABDAFC"/>
      </a:lt2>
      <a:accent1>
        <a:srgbClr val="9EC544"/>
      </a:accent1>
      <a:accent2>
        <a:srgbClr val="50BEA3"/>
      </a:accent2>
      <a:accent3>
        <a:srgbClr val="4A9CCC"/>
      </a:accent3>
      <a:accent4>
        <a:srgbClr val="9A66CA"/>
      </a:accent4>
      <a:accent5>
        <a:srgbClr val="C54F71"/>
      </a:accent5>
      <a:accent6>
        <a:srgbClr val="DE9C3C"/>
      </a:accent6>
      <a:hlink>
        <a:srgbClr val="6BA9DA"/>
      </a:hlink>
      <a:folHlink>
        <a:srgbClr val="A0BCD3"/>
      </a:folHlink>
    </a:clrScheme>
    <a:fontScheme name="Damask">
      <a:majorFont>
        <a:latin typeface="Bookman Old Style" panose="02050604050505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Rockwell" panose="020606030202050204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amask">
      <a:fillStyleLst>
        <a:solidFill>
          <a:schemeClr val="phClr"/>
        </a:solidFill>
        <a:gradFill rotWithShape="1">
          <a:gsLst>
            <a:gs pos="0">
              <a:schemeClr val="phClr">
                <a:tint val="48000"/>
                <a:satMod val="105000"/>
                <a:lumMod val="110000"/>
              </a:schemeClr>
            </a:gs>
            <a:gs pos="100000">
              <a:schemeClr val="phClr">
                <a:tint val="78000"/>
                <a:satMod val="109000"/>
                <a:lumMod val="100000"/>
              </a:schemeClr>
            </a:gs>
          </a:gsLst>
          <a:lin ang="5400000" scaled="0"/>
        </a:gradFill>
        <a:gradFill rotWithShape="1">
          <a:gsLst>
            <a:gs pos="0">
              <a:schemeClr val="phClr">
                <a:tint val="94000"/>
                <a:satMod val="100000"/>
                <a:lumMod val="104000"/>
              </a:schemeClr>
            </a:gs>
            <a:gs pos="69000">
              <a:schemeClr val="phClr">
                <a:shade val="86000"/>
                <a:satMod val="130000"/>
                <a:lumMod val="102000"/>
              </a:schemeClr>
            </a:gs>
            <a:gs pos="100000">
              <a:schemeClr val="phClr">
                <a:shade val="72000"/>
                <a:satMod val="130000"/>
                <a:lumMod val="100000"/>
              </a:schemeClr>
            </a:gs>
          </a:gsLst>
          <a:lin ang="5400000" scaled="0"/>
        </a:gradFill>
      </a:fillStyleLst>
      <a:lnStyleLst>
        <a:ln w="12700"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50800" dist="38100" dir="5400000" sy="96000" rotWithShape="0">
              <a:srgbClr val="000000">
                <a:alpha val="54000"/>
              </a:srgbClr>
            </a:outerShdw>
          </a:effectLst>
        </a:effectStyle>
        <a:effectStyle>
          <a:effectLst>
            <a:outerShdw blurRad="76200" dist="38100" dir="5400000" algn="ctr" rotWithShape="0">
              <a:srgbClr val="000000">
                <a:alpha val="76000"/>
              </a:srgbClr>
            </a:outerShdw>
          </a:effectLst>
          <a:scene3d>
            <a:camera prst="orthographicFront">
              <a:rot lat="0" lon="0" rev="0"/>
            </a:camera>
            <a:lightRig rig="balanced" dir="t"/>
          </a:scene3d>
          <a:sp3d prstMaterial="matte">
            <a:bevelT w="25400" h="25400" prst="relaxedInset"/>
          </a:sp3d>
        </a:effectStyle>
      </a:effectStyleLst>
      <a:bgFillStyleLst>
        <a:solidFill>
          <a:schemeClr val="phClr"/>
        </a:solidFill>
        <a:solidFill>
          <a:schemeClr val="phClr">
            <a:tint val="95000"/>
            <a:satMod val="170000"/>
          </a:schemeClr>
        </a:solidFill>
        <a:blipFill rotWithShape="1">
          <a:blip xmlns:r="http://schemas.openxmlformats.org/officeDocument/2006/relationships" r:embed="rId1">
            <a:duotone>
              <a:schemeClr val="phClr">
                <a:shade val="18000"/>
                <a:satMod val="160000"/>
                <a:lumMod val="28000"/>
              </a:schemeClr>
              <a:schemeClr val="phClr">
                <a:tint val="95000"/>
                <a:satMod val="160000"/>
                <a:lumMod val="116000"/>
              </a:schemeClr>
            </a:duotone>
          </a:blip>
          <a:stretch/>
        </a:blipFill>
      </a:bgFillStyleLst>
    </a:fmtScheme>
  </a:themeElements>
  <a:objectDefaults/>
  <a:extraClrSchemeLst/>
  <a:extLst>
    <a:ext uri="{05A4C25C-085E-4340-85A3-A5531E510DB2}">
      <thm15:themeFamily xmlns:thm15="http://schemas.microsoft.com/office/thememl/2012/main" name="Damask" id="{F9A299A0-33D0-4E0F-9F3F-7163E3744208}" vid="{746EEEEA-FB6A-406B-B510-531588D54811}"/>
    </a:ext>
  </a:extLst>
</a:theme>
</file>

<file path=docProps/app.xml><?xml version="1.0" encoding="utf-8"?>
<Properties xmlns="http://schemas.openxmlformats.org/officeDocument/2006/extended-properties" xmlns:vt="http://schemas.openxmlformats.org/officeDocument/2006/docPropsVTypes">
  <Template>Office Theme</Template>
  <TotalTime>1275</TotalTime>
  <Words>854</Words>
  <Application>Microsoft Office PowerPoint</Application>
  <PresentationFormat>On-screen Show (4:3)</PresentationFormat>
  <Paragraphs>65</Paragraphs>
  <Slides>31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31</vt:i4>
      </vt:variant>
    </vt:vector>
  </HeadingPairs>
  <TitlesOfParts>
    <vt:vector size="36" baseType="lpstr">
      <vt:lpstr>Arial</vt:lpstr>
      <vt:lpstr>Bookman Old Style</vt:lpstr>
      <vt:lpstr>Calibri</vt:lpstr>
      <vt:lpstr>Rockwell</vt:lpstr>
      <vt:lpstr>Damask</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Jorge Chavez</dc:creator>
  <cp:lastModifiedBy>Ralph Galinat</cp:lastModifiedBy>
  <cp:revision>51</cp:revision>
  <dcterms:created xsi:type="dcterms:W3CDTF">2020-02-15T01:39:06Z</dcterms:created>
  <dcterms:modified xsi:type="dcterms:W3CDTF">2020-02-17T02:12:02Z</dcterms:modified>
</cp:coreProperties>
</file>